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  <p:sldMasterId id="2147483662" r:id="rId3"/>
    <p:sldMasterId id="2147483664" r:id="rId4"/>
    <p:sldMasterId id="2147483666" r:id="rId5"/>
  </p:sldMasterIdLst>
  <p:notesMasterIdLst>
    <p:notesMasterId r:id="rId51"/>
  </p:notesMasterIdLst>
  <p:sldIdLst>
    <p:sldId id="260" r:id="rId6"/>
    <p:sldId id="261" r:id="rId7"/>
    <p:sldId id="262" r:id="rId8"/>
    <p:sldId id="258" r:id="rId9"/>
    <p:sldId id="259" r:id="rId10"/>
    <p:sldId id="301" r:id="rId11"/>
    <p:sldId id="271" r:id="rId12"/>
    <p:sldId id="272" r:id="rId13"/>
    <p:sldId id="273" r:id="rId14"/>
    <p:sldId id="274" r:id="rId15"/>
    <p:sldId id="306" r:id="rId16"/>
    <p:sldId id="297" r:id="rId17"/>
    <p:sldId id="298" r:id="rId18"/>
    <p:sldId id="299" r:id="rId19"/>
    <p:sldId id="300" r:id="rId20"/>
    <p:sldId id="305" r:id="rId21"/>
    <p:sldId id="320" r:id="rId22"/>
    <p:sldId id="276" r:id="rId23"/>
    <p:sldId id="282" r:id="rId24"/>
    <p:sldId id="277" r:id="rId25"/>
    <p:sldId id="279" r:id="rId26"/>
    <p:sldId id="281" r:id="rId27"/>
    <p:sldId id="308" r:id="rId28"/>
    <p:sldId id="309" r:id="rId29"/>
    <p:sldId id="307" r:id="rId30"/>
    <p:sldId id="278" r:id="rId31"/>
    <p:sldId id="280" r:id="rId32"/>
    <p:sldId id="283" r:id="rId33"/>
    <p:sldId id="312" r:id="rId34"/>
    <p:sldId id="321" r:id="rId35"/>
    <p:sldId id="284" r:id="rId36"/>
    <p:sldId id="285" r:id="rId37"/>
    <p:sldId id="287" r:id="rId38"/>
    <p:sldId id="313" r:id="rId39"/>
    <p:sldId id="288" r:id="rId40"/>
    <p:sldId id="289" r:id="rId41"/>
    <p:sldId id="290" r:id="rId42"/>
    <p:sldId id="293" r:id="rId43"/>
    <p:sldId id="315" r:id="rId44"/>
    <p:sldId id="318" r:id="rId45"/>
    <p:sldId id="291" r:id="rId46"/>
    <p:sldId id="292" r:id="rId47"/>
    <p:sldId id="294" r:id="rId48"/>
    <p:sldId id="322" r:id="rId49"/>
    <p:sldId id="257" r:id="rId50"/>
  </p:sldIdLst>
  <p:sldSz cx="12192000" cy="6858000"/>
  <p:notesSz cx="6858000" cy="9144000"/>
  <p:embeddedFontLst>
    <p:embeddedFont>
      <p:font typeface="맑은 고딕" panose="020B0503020000020004" pitchFamily="50" charset="-127"/>
      <p:regular r:id="rId52"/>
      <p:bold r:id="rId5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251"/>
    <a:srgbClr val="00B050"/>
    <a:srgbClr val="94C3BB"/>
    <a:srgbClr val="FB6F5F"/>
    <a:srgbClr val="F5D0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slide" Target="slides/slide34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slide" Target="slides/slide37.xml"/><Relationship Id="rId47" Type="http://schemas.openxmlformats.org/officeDocument/2006/relationships/slide" Target="slides/slide42.xml"/><Relationship Id="rId50" Type="http://schemas.openxmlformats.org/officeDocument/2006/relationships/slide" Target="slides/slide45.xml"/><Relationship Id="rId55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slide" Target="slides/slide33.xml"/><Relationship Id="rId46" Type="http://schemas.openxmlformats.org/officeDocument/2006/relationships/slide" Target="slides/slide4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slide" Target="slides/slide36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slide" Target="slides/slide32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53" Type="http://schemas.openxmlformats.org/officeDocument/2006/relationships/font" Target="fonts/font2.fntdata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slide" Target="slides/slide31.xml"/><Relationship Id="rId49" Type="http://schemas.openxmlformats.org/officeDocument/2006/relationships/slide" Target="slides/slide44.xml"/><Relationship Id="rId57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4" Type="http://schemas.openxmlformats.org/officeDocument/2006/relationships/slide" Target="slides/slide39.xml"/><Relationship Id="rId52" Type="http://schemas.openxmlformats.org/officeDocument/2006/relationships/font" Target="fonts/font1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43" Type="http://schemas.openxmlformats.org/officeDocument/2006/relationships/slide" Target="slides/slide38.xml"/><Relationship Id="rId48" Type="http://schemas.openxmlformats.org/officeDocument/2006/relationships/slide" Target="slides/slide43.xml"/><Relationship Id="rId56" Type="http://schemas.openxmlformats.org/officeDocument/2006/relationships/theme" Target="theme/theme1.xml"/><Relationship Id="rId8" Type="http://schemas.openxmlformats.org/officeDocument/2006/relationships/slide" Target="slides/slide3.xml"/><Relationship Id="rId51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2A428F-741E-4651-8CBF-2434C1E6C11F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BC82FA-CAF5-46B2-9C27-A408E40721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833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AB63B-2015-4CFD-BEE8-B802062C9C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2493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304F5-5B74-4B20-9664-F1CC28435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5661F7-8200-4A43-9943-2A304CCF2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F36289-2C01-401F-B578-95FC606E4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89DD9B-7374-416E-9B73-68428CBD6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261A19-FF62-4346-A32D-DE3865415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439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930CB2-2498-4FBE-89EF-6C5B41255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F794B16-7197-42F3-AE91-9307E9140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D72074-5299-4BDE-B01D-3CECA3345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9035F3-1A35-4961-AB64-6C395ECB5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90B9AE-B5B6-4A4F-B80A-C6B20932A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807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AF72759-FDE4-44AC-8106-70FE81DBA3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B34B31-8802-4FD1-A39C-2B4A1C661D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09FBA-82B7-4504-9BFE-ACE843FC8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C37081-02FD-4194-9E07-94776D4BF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30609F-9119-4805-9CE5-4608EE45C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738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5180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9097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7107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226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0E3F3-5A9E-4819-9837-26A736E16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68DE20-AC79-4EF1-8FFA-A9F4D56D3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73D2DB-DC34-440B-8711-91268F70D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5E0CB1-A0FD-46B7-9066-96FF225E9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0D0A4C-23D9-41F3-8CBE-C051CB2B3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74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41EC7D-446E-4B01-B67B-EE9376D41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B7CF1C-7B0C-474A-AE5E-1063FBF9D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3699B5-6BEA-4221-A267-250F58D45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187076-A3CC-4B33-9F2A-D4B62F4F4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D59659-3D9C-4553-B9FF-A67EC30F7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286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BEBF4-10E4-4C68-8F97-B6A827B6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C753E2-5FB3-4032-BB29-E272C20511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9AB39E-4AD7-4B13-A2EA-49FFDCB12B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1ABEBC-FF07-4972-8F23-5E8C31347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076C1B-1C52-4AE1-A759-0E5CB857B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96A9FB-D3B1-4AD6-B2B5-6DC450CCF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85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36A1EE-F51F-4408-8668-605D25814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2184FA-EEBB-4759-8904-D85CF32A1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FDA6FA-8446-406D-8B18-025B8CDAA8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80EFD4-3C4E-4DF9-8B6E-4E9D117E42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8A67D0-19EE-4A30-8371-22EFCEEFF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9C48EEA-3457-4978-AD9F-5F4B3999F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BF13F16-569E-4414-87BB-3F4D5612F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DAE6A1F-A8E8-45B6-BA94-B0CD6D2C6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914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8FDB08-5730-4B3D-95C7-9D09E1377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9095A1-69A7-403F-9BD9-A999CC3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701877-8795-4823-A893-6D82651B8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0FD1C0-C56B-4E13-984D-6F0D97E49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005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95B6ECE-5F8F-44FC-BA71-54883EC1A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3A04999-0838-423F-AFEE-A6D835D79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77BD81-9018-4622-AC8F-47342824C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38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78CEAA-B999-4167-AC3D-9B17AE927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FA48BA-BCAC-4AED-A738-72A95F872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902CF9-238B-409B-AE3C-716A56541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780F8A-4763-4B5F-A00F-F1F1008D4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EA61C2-5A9B-4C66-8742-2A394E94E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0A9E66-B2D0-4C66-A0E7-3DCD3A47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08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450A3E-AF88-4D46-9BA6-CA927EBF1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75A4E2-A591-4236-A340-A56161298B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F7AA2A7-559A-48D0-8852-3B5B2F42A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525501-5A90-4B01-AEC7-73BEF6F69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12FE72-3692-4779-9F24-CE7FC0208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ABFF25-F2C5-456B-85D2-0F9006E08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850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E0AA10-CFCA-4572-99D2-E3E0F6967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1A9AE8-D629-40D3-ADEF-90D880D39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F16AF8-D34F-43C5-8F85-E984525F79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1C1E6C-2FC2-40D0-8AA9-FC2634898D84}" type="datetimeFigureOut">
              <a:rPr lang="ko-KR" altLang="en-US" smtClean="0"/>
              <a:t>2019-11-27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F53AA7-304A-433C-8BD8-E7B10AE6AC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92F544-ED99-48CC-8EB6-8D0E73D3A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660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2055223"/>
            <a:ext cx="12192000" cy="4802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565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1197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3429001"/>
            <a:ext cx="12192000" cy="3428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31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762001"/>
            <a:ext cx="12192000" cy="60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645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3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2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4.wdp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4.pn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3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23.png"/><Relationship Id="rId4" Type="http://schemas.microsoft.com/office/2007/relationships/hdphoto" Target="../media/hdphoto3.wdp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16.png"/><Relationship Id="rId7" Type="http://schemas.openxmlformats.org/officeDocument/2006/relationships/image" Target="../media/image26.gif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23.png"/><Relationship Id="rId4" Type="http://schemas.microsoft.com/office/2007/relationships/hdphoto" Target="../media/hdphoto3.wdp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3.wdp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4.wdp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5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2055223"/>
            <a:ext cx="12192000" cy="3632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448755" y="3308496"/>
            <a:ext cx="329449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US" altLang="ko-KR" sz="60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GUI </a:t>
            </a:r>
            <a:r>
              <a:rPr lang="ko-KR" altLang="en-US" sz="60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발표</a:t>
            </a:r>
            <a:endParaRPr kumimoji="0" lang="ko-KR" altLang="en-US" sz="60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576565" y="4546688"/>
            <a:ext cx="10388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err="1">
                <a:ln w="22225">
                  <a:noFill/>
                </a:ln>
                <a:solidFill>
                  <a:srgbClr val="6E6F71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iDeer</a:t>
            </a:r>
            <a:endParaRPr kumimoji="0" lang="en-US" altLang="ko-KR" sz="2800" b="0" i="0" u="none" strike="noStrike" kern="1200" cap="none" spc="0" normalizeH="0" baseline="0" noProof="0" dirty="0">
              <a:ln w="22225">
                <a:noFill/>
              </a:ln>
              <a:solidFill>
                <a:srgbClr val="6E6F71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46046" y="2824550"/>
            <a:ext cx="229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Capstone Design (1)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27E9905-9546-410D-87D0-93F1B5872D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5" b="92188" l="0" r="100000">
                        <a14:foregroundMark x1="14485" y1="62500" x2="13264" y2="63750"/>
                        <a14:foregroundMark x1="59511" y1="61979" x2="58115" y2="61979"/>
                        <a14:foregroundMark x1="52356" y1="51875" x2="54450" y2="51979"/>
                        <a14:foregroundMark x1="42757" y1="40729" x2="43281" y2="42604"/>
                        <a14:foregroundMark x1="66492" y1="69792" x2="64572" y2="70313"/>
                        <a14:foregroundMark x1="77487" y1="68958" x2="79581" y2="69271"/>
                        <a14:foregroundMark x1="87609" y1="69583" x2="89354" y2="70313"/>
                        <a14:foregroundMark x1="39965" y1="54063" x2="38743" y2="55000"/>
                        <a14:foregroundMark x1="88656" y1="82917" x2="83421" y2="82292"/>
                        <a14:foregroundMark x1="59162" y1="83750" x2="59686" y2="85521"/>
                        <a14:foregroundMark x1="67539" y1="84583" x2="67539" y2="85729"/>
                      </a14:backgroundRemoval>
                    </a14:imgEffect>
                    <a14:imgEffect>
                      <a14:artisticPhotocopy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4605" b="19240"/>
          <a:stretch/>
        </p:blipFill>
        <p:spPr>
          <a:xfrm>
            <a:off x="5112689" y="614416"/>
            <a:ext cx="1274129" cy="144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45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2093626" y="3044279"/>
            <a:ext cx="8229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기능을 말씀해 주세요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607A4CA-59E4-46C6-A700-F136902CB56E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287EB2-A3A7-43A0-A4CC-FA75E37A0167}"/>
              </a:ext>
            </a:extLst>
          </p:cNvPr>
          <p:cNvSpPr txBox="1"/>
          <p:nvPr/>
        </p:nvSpPr>
        <p:spPr>
          <a:xfrm>
            <a:off x="412465" y="574251"/>
            <a:ext cx="3900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000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님 </a:t>
            </a:r>
            <a:r>
              <a:rPr lang="ko-KR" altLang="en-US" sz="28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로그인되었습니다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B04B78-1D5E-46E0-A310-39E5D254877F}"/>
              </a:ext>
            </a:extLst>
          </p:cNvPr>
          <p:cNvSpPr txBox="1"/>
          <p:nvPr/>
        </p:nvSpPr>
        <p:spPr>
          <a:xfrm>
            <a:off x="2048656" y="381372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촬영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E8680191-4BB7-44AB-9067-20D90882824E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303C03CD-3C4A-4B2D-9795-B29A48720A66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7256C504-9BC0-4F71-A589-C07038EAD06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962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16F9615-91AA-4BB3-907D-4E0C6523D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799" y="3840422"/>
            <a:ext cx="4619312" cy="259836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1470DB0-54B2-46E1-8398-9D00746B1BF1}"/>
              </a:ext>
            </a:extLst>
          </p:cNvPr>
          <p:cNvSpPr txBox="1"/>
          <p:nvPr/>
        </p:nvSpPr>
        <p:spPr>
          <a:xfrm>
            <a:off x="960585" y="6438785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정보가 </a:t>
            </a:r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없는 경우</a:t>
            </a:r>
            <a:endParaRPr kumimoji="0" lang="ko-KR" altLang="en-US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D7E5EB5-D9A1-4E99-9BCF-CB063D9F6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799" y="837787"/>
            <a:ext cx="4619312" cy="2598363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4FEA6EBB-A76E-4F74-8972-BB7D1F5EEB7F}"/>
              </a:ext>
            </a:extLst>
          </p:cNvPr>
          <p:cNvSpPr/>
          <p:nvPr/>
        </p:nvSpPr>
        <p:spPr>
          <a:xfrm>
            <a:off x="1020915" y="3453620"/>
            <a:ext cx="44630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등록되지 않은 키워드를 말했을 경우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5CB3C0-24B6-4543-8919-A5B0ABA7DB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795144"/>
            <a:ext cx="5781675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1732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120669" y="4728001"/>
            <a:ext cx="59506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신규 사용자 등록하기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6025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사용자 등록을 위해 이름을 말씀해주세요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209AFD6-60E8-4DB9-954F-87F7F26593CD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4ACB136D-5BA0-422C-B843-13EC9B8388F1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1573368-43DC-4F4E-8461-CA8170F5C81C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A393E4C-45B8-4F22-B979-8220BA385B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27344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000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님이 </a:t>
            </a:r>
            <a:r>
              <a:rPr kumimoji="0" lang="ko-KR" alt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맞으신가요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?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209AFD6-60E8-4DB9-954F-87F7F26593CD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6" y="381372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8F7270D2-47C3-4A8C-A158-B1FCD851489D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242F292-E795-4706-A992-BA3ADB7E4FD6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F8CB2B48-70BB-4919-886B-3E6CAFA599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89022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000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님이 정상적으로 등록되었습니다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EC5D5B6-0458-47BB-ADB1-7391BAF3891A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E39C9E55-792D-4AC9-AAC3-D838E34E2EA3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26C15770-A343-4D4A-8EF1-9982836BDB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64727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752291" y="3460173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5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 내에 응답이 없는 경우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397" y="797683"/>
            <a:ext cx="4619311" cy="259836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9109B4AC-ED00-4F88-8965-593939EBA5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9070"/>
          <a:stretch/>
        </p:blipFill>
        <p:spPr>
          <a:xfrm>
            <a:off x="6040108" y="2414601"/>
            <a:ext cx="6031714" cy="2091143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73BF8BF4-97F0-400C-AF1E-5AC1C354C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396" y="3829505"/>
            <a:ext cx="4619312" cy="2598363"/>
          </a:xfrm>
          <a:prstGeom prst="rect">
            <a:avLst/>
          </a:prstGeom>
        </p:spPr>
      </p:pic>
      <p:sp>
        <p:nvSpPr>
          <p:cNvPr id="22" name="직사각형 21">
            <a:extLst>
              <a:ext uri="{FF2B5EF4-FFF2-40B4-BE49-F238E27FC236}">
                <a16:creationId xmlns:a16="http://schemas.microsoft.com/office/drawing/2014/main" id="{4F49FDC7-FF68-4C64-9DDE-B694A5A40AF2}"/>
              </a:ext>
            </a:extLst>
          </p:cNvPr>
          <p:cNvSpPr/>
          <p:nvPr/>
        </p:nvSpPr>
        <p:spPr>
          <a:xfrm>
            <a:off x="764512" y="6445338"/>
            <a:ext cx="44630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defRPr/>
            </a:pPr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등록되지 않은 키워드를 말했을 경우</a:t>
            </a:r>
          </a:p>
        </p:txBody>
      </p:sp>
    </p:spTree>
    <p:extLst>
      <p:ext uri="{BB962C8B-B14F-4D97-AF65-F5344CB8AC3E}">
        <p14:creationId xmlns:p14="http://schemas.microsoft.com/office/powerpoint/2010/main" val="1760703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0BB0A87-35B9-484D-ACD2-3DE2238266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3267" y="993762"/>
            <a:ext cx="4687508" cy="263672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49A99D22-2D44-4FBC-920C-8272BDF3E5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961" y="1009720"/>
            <a:ext cx="4709749" cy="2649234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752291" y="3613559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noProof="0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이미 있는 이름인 경우</a:t>
            </a:r>
            <a:endParaRPr kumimoji="0" lang="ko-KR" altLang="en-US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6880513" y="3639515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초기화</a:t>
            </a:r>
            <a:r>
              <a:rPr lang="en-US" altLang="ko-KR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</a:t>
            </a:r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라고 대답한 경우</a:t>
            </a:r>
            <a:endParaRPr kumimoji="0" lang="ko-KR" altLang="en-US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오른쪽 화살표 6"/>
          <p:cNvSpPr/>
          <p:nvPr/>
        </p:nvSpPr>
        <p:spPr>
          <a:xfrm>
            <a:off x="5819054" y="2073998"/>
            <a:ext cx="619125" cy="476250"/>
          </a:xfrm>
          <a:prstGeom prst="rightArrow">
            <a:avLst/>
          </a:prstGeom>
          <a:solidFill>
            <a:srgbClr val="94C3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8769927" y="3200014"/>
            <a:ext cx="731520" cy="2826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40C7EE98-DBA7-4B4E-AB41-D8B547F9C15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930" b="563"/>
          <a:stretch/>
        </p:blipFill>
        <p:spPr>
          <a:xfrm>
            <a:off x="3703889" y="3947243"/>
            <a:ext cx="5433030" cy="2692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2681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419630" y="4728001"/>
            <a:ext cx="53527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정면 사진 촬영하기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212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4400" b="1" dirty="0" smtClean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몸의 맵시</a:t>
            </a:r>
            <a:r>
              <a:rPr kumimoji="0" lang="ko-KR" altLang="en-US" sz="4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가 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잘 </a:t>
            </a:r>
            <a:r>
              <a:rPr kumimoji="0" lang="ko-KR" altLang="en-US" sz="4400" b="1" i="0" u="none" strike="noStrike" kern="120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보이는 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옷을 입고 계신가요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?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:) 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86CAFE-CEB2-417D-9FF5-645114AB38E9}"/>
              </a:ext>
            </a:extLst>
          </p:cNvPr>
          <p:cNvSpPr txBox="1"/>
          <p:nvPr/>
        </p:nvSpPr>
        <p:spPr>
          <a:xfrm>
            <a:off x="2048655" y="2489850"/>
            <a:ext cx="8094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3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※ </a:t>
            </a:r>
            <a:r>
              <a:rPr lang="ko-KR" altLang="en-US" sz="3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주의</a:t>
            </a:r>
            <a:r>
              <a:rPr lang="en-US" altLang="ko-KR" sz="3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※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6" y="381372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B209AFD6-60E8-4DB9-954F-87F7F26593CD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5BAA2442-5C97-41D8-8E31-4DB9FCA84096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67396E6-D222-4BDD-8C05-651D8D645814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CDEF7DDE-339F-4A21-B813-6B7BF259E9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04525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0" y="766707"/>
            <a:ext cx="2847975" cy="523220"/>
            <a:chOff x="4453825" y="547632"/>
            <a:chExt cx="2847975" cy="523220"/>
          </a:xfrm>
        </p:grpSpPr>
        <p:sp>
          <p:nvSpPr>
            <p:cNvPr id="22" name="직사각형 21"/>
            <p:cNvSpPr/>
            <p:nvPr/>
          </p:nvSpPr>
          <p:spPr>
            <a:xfrm>
              <a:off x="4453825" y="548253"/>
              <a:ext cx="2847975" cy="503756"/>
            </a:xfrm>
            <a:prstGeom prst="rect">
              <a:avLst/>
            </a:prstGeom>
            <a:solidFill>
              <a:srgbClr val="94C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477" y="547632"/>
              <a:ext cx="189667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0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CONTENTS</a:t>
              </a:r>
              <a:endPara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199193" y="1863451"/>
            <a:ext cx="1342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시작하기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99193" y="2446857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로그인하기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D81526-A5D3-4D68-B63A-0DF98BE53591}"/>
              </a:ext>
            </a:extLst>
          </p:cNvPr>
          <p:cNvSpPr txBox="1"/>
          <p:nvPr/>
        </p:nvSpPr>
        <p:spPr>
          <a:xfrm>
            <a:off x="3199193" y="4181597"/>
            <a:ext cx="18742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측면 촬영하기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6B667-0773-4200-96A3-2D929AA587EA}"/>
              </a:ext>
            </a:extLst>
          </p:cNvPr>
          <p:cNvSpPr txBox="1"/>
          <p:nvPr/>
        </p:nvSpPr>
        <p:spPr>
          <a:xfrm>
            <a:off x="3199193" y="4749525"/>
            <a:ext cx="1342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조회하기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9C7CB8-B9B0-4507-8861-62155192FBBE}"/>
              </a:ext>
            </a:extLst>
          </p:cNvPr>
          <p:cNvSpPr txBox="1"/>
          <p:nvPr/>
        </p:nvSpPr>
        <p:spPr>
          <a:xfrm>
            <a:off x="3199193" y="5317453"/>
            <a:ext cx="1342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종료하기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59C7CB8-B9B0-4507-8861-62155192FBBE}"/>
              </a:ext>
            </a:extLst>
          </p:cNvPr>
          <p:cNvSpPr txBox="1"/>
          <p:nvPr/>
        </p:nvSpPr>
        <p:spPr>
          <a:xfrm>
            <a:off x="3199193" y="3030263"/>
            <a:ext cx="21723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신규 사용자 등록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B97EE80-919C-4E7A-A2FA-8ADB2D14F5F5}"/>
              </a:ext>
            </a:extLst>
          </p:cNvPr>
          <p:cNvSpPr txBox="1"/>
          <p:nvPr/>
        </p:nvSpPr>
        <p:spPr>
          <a:xfrm>
            <a:off x="3199193" y="3613669"/>
            <a:ext cx="18742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정면 촬영하기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82775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161738" y="746191"/>
            <a:ext cx="98685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정면을 바라보고 이 자세로 서주세요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 descr="그리기, 시계, 컴퓨터이(가) 표시된 사진&#10;&#10;자동 생성된 설명">
            <a:extLst>
              <a:ext uri="{FF2B5EF4-FFF2-40B4-BE49-F238E27FC236}">
                <a16:creationId xmlns:a16="http://schemas.microsoft.com/office/drawing/2014/main" id="{600235DE-CF58-4E34-9CCB-2A41BD3C3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201" y="1815548"/>
            <a:ext cx="2113598" cy="45103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8D71B937-5799-41C5-ADD5-5DD782020175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1A795DE-5C2F-43DA-9C6F-D650C3C8BD1D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EC0B2788-5787-4EC8-8A9F-280998D46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888681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161738" y="470428"/>
            <a:ext cx="9868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정면 촬영을 시작하겠습니다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움직임을 멈추시고 잠시만 기다려주세요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 descr="그리기, 시계, 컴퓨터이(가) 표시된 사진&#10;&#10;자동 생성된 설명">
            <a:extLst>
              <a:ext uri="{FF2B5EF4-FFF2-40B4-BE49-F238E27FC236}">
                <a16:creationId xmlns:a16="http://schemas.microsoft.com/office/drawing/2014/main" id="{600235DE-CF58-4E34-9CCB-2A41BD3C3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201" y="1815548"/>
            <a:ext cx="2113598" cy="4510300"/>
          </a:xfrm>
          <a:prstGeom prst="rect">
            <a:avLst/>
          </a:prstGeom>
        </p:spPr>
      </p:pic>
      <p:grpSp>
        <p:nvGrpSpPr>
          <p:cNvPr id="4" name="그룹 3">
            <a:extLst>
              <a:ext uri="{FF2B5EF4-FFF2-40B4-BE49-F238E27FC236}">
                <a16:creationId xmlns:a16="http://schemas.microsoft.com/office/drawing/2014/main" id="{6EC089A5-FBBC-45D4-B967-5D3294FFDD36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E38458A-3565-4B0B-AD42-84134A707C6D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2BDE7286-339C-4651-9BE6-D274484C7E1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497103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43734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정면 사진이 올바르게 촬영되었나요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1275A8-7277-44B9-B32A-EAB22F2DCA96}"/>
              </a:ext>
            </a:extLst>
          </p:cNvPr>
          <p:cNvSpPr txBox="1"/>
          <p:nvPr/>
        </p:nvSpPr>
        <p:spPr>
          <a:xfrm>
            <a:off x="5953778" y="3429000"/>
            <a:ext cx="4789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AFCEB1F5-0C72-498E-B287-026C36972D0E}"/>
              </a:ext>
            </a:extLst>
          </p:cNvPr>
          <p:cNvGrpSpPr/>
          <p:nvPr/>
        </p:nvGrpSpPr>
        <p:grpSpPr>
          <a:xfrm>
            <a:off x="1367241" y="561722"/>
            <a:ext cx="2463306" cy="5910881"/>
            <a:chOff x="1289749" y="581737"/>
            <a:chExt cx="2456667" cy="6013627"/>
          </a:xfrm>
        </p:grpSpPr>
        <p:pic>
          <p:nvPicPr>
            <p:cNvPr id="13" name="그림 12" descr="실내, 테이블, 생활, 방이(가) 표시된 사진&#10;&#10;자동 생성된 설명">
              <a:extLst>
                <a:ext uri="{FF2B5EF4-FFF2-40B4-BE49-F238E27FC236}">
                  <a16:creationId xmlns:a16="http://schemas.microsoft.com/office/drawing/2014/main" id="{FC7A99FD-B08D-44FD-B741-CC589CF2A3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5191"/>
            <a:stretch/>
          </p:blipFill>
          <p:spPr>
            <a:xfrm>
              <a:off x="1289749" y="581737"/>
              <a:ext cx="2456667" cy="6013627"/>
            </a:xfrm>
            <a:prstGeom prst="rect">
              <a:avLst/>
            </a:prstGeom>
          </p:spPr>
        </p:pic>
        <p:pic>
          <p:nvPicPr>
            <p:cNvPr id="10" name="그림 9" descr="그리기이(가) 표시된 사진&#10;&#10;자동 생성된 설명">
              <a:extLst>
                <a:ext uri="{FF2B5EF4-FFF2-40B4-BE49-F238E27FC236}">
                  <a16:creationId xmlns:a16="http://schemas.microsoft.com/office/drawing/2014/main" id="{61F957B7-59E4-476E-8CB8-CC0F92A5CBE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6000" b="94222" l="4408" r="43251">
                          <a14:foregroundMark x1="19835" y1="16000" x2="20110" y2="6000"/>
                          <a14:foregroundMark x1="22865" y1="24889" x2="22039" y2="24444"/>
                          <a14:foregroundMark x1="14876" y1="24667" x2="14876" y2="24667"/>
                          <a14:foregroundMark x1="12960" y1="35556" x2="12672" y2="36889"/>
                          <a14:foregroundMark x1="15702" y1="22889" x2="12960" y2="35556"/>
                          <a14:foregroundMark x1="31405" y1="24667" x2="32231" y2="25333"/>
                          <a14:foregroundMark x1="33058" y1="26444" x2="33058" y2="27778"/>
                          <a14:foregroundMark x1="34435" y1="31778" x2="34435" y2="32889"/>
                          <a14:foregroundMark x1="34986" y1="36222" x2="35262" y2="38444"/>
                          <a14:foregroundMark x1="22590" y1="46222" x2="22590" y2="46222"/>
                          <a14:foregroundMark x1="22590" y1="43111" x2="22590" y2="43111"/>
                          <a14:foregroundMark x1="19559" y1="58889" x2="19559" y2="58889"/>
                          <a14:foregroundMark x1="18457" y1="54000" x2="18182" y2="56222"/>
                          <a14:foregroundMark x1="19559" y1="62000" x2="19559" y2="63556"/>
                          <a14:foregroundMark x1="19835" y1="66889" x2="19559" y2="70667"/>
                          <a14:foregroundMark x1="19559" y1="75333" x2="20110" y2="79556"/>
                          <a14:foregroundMark x1="20110" y1="90000" x2="20386" y2="90889"/>
                          <a14:foregroundMark x1="20661" y1="93111" x2="19835" y2="94222"/>
                          <a14:foregroundMark x1="28099" y1="94222" x2="26722" y2="91778"/>
                          <a14:foregroundMark x1="27548" y1="87333" x2="27548" y2="83778"/>
                          <a14:foregroundMark x1="27774" y1="83556" x2="27548" y2="81556"/>
                          <a14:foregroundMark x1="27824" y1="84000" x2="27774" y2="83556"/>
                          <a14:foregroundMark x1="27548" y1="81556" x2="27548" y2="80000"/>
                          <a14:foregroundMark x1="27548" y1="80222" x2="27824" y2="78000"/>
                          <a14:foregroundMark x1="27824" y1="49556" x2="27824" y2="49556"/>
                          <a14:foregroundMark x1="27824" y1="59333" x2="28375" y2="57556"/>
                          <a14:foregroundMark x1="11846" y1="40667" x2="11846" y2="40667"/>
                          <a14:foregroundMark x1="5510" y1="54222" x2="5510" y2="54222"/>
                          <a14:foregroundMark x1="36364" y1="44000" x2="36364" y2="44000"/>
                          <a14:foregroundMark x1="41047" y1="50889" x2="41047" y2="50889"/>
                          <a14:foregroundMark x1="42975" y1="53556" x2="42975" y2="53556"/>
                          <a14:foregroundMark x1="42975" y1="54889" x2="42975" y2="54889"/>
                          <a14:foregroundMark x1="11846" y1="32444" x2="11846" y2="32444"/>
                          <a14:foregroundMark x1="11570" y1="34444" x2="11570" y2="34444"/>
                          <a14:foregroundMark x1="25344" y1="61333" x2="25069" y2="61556"/>
                          <a14:foregroundMark x1="25344" y1="78222" x2="25344" y2="78222"/>
                          <a14:foregroundMark x1="25344" y1="83111" x2="25344" y2="83111"/>
                          <a14:foregroundMark x1="25344" y1="81556" x2="25344" y2="81556"/>
                          <a14:foregroundMark x1="25344" y1="80889" x2="25344" y2="80889"/>
                          <a14:foregroundMark x1="25344" y1="80222" x2="25344" y2="80222"/>
                          <a14:foregroundMark x1="25620" y1="75111" x2="25620" y2="75111"/>
                          <a14:foregroundMark x1="25344" y1="74889" x2="25344" y2="74889"/>
                          <a14:foregroundMark x1="25069" y1="69556" x2="25069" y2="69556"/>
                          <a14:foregroundMark x1="25069" y1="61556" x2="25069" y2="61556"/>
                          <a14:foregroundMark x1="25069" y1="61778" x2="25069" y2="61778"/>
                          <a14:foregroundMark x1="28650" y1="63333" x2="28650" y2="63333"/>
                          <a14:foregroundMark x1="26171" y1="63556" x2="26171" y2="63556"/>
                          <a14:foregroundMark x1="25620" y1="63556" x2="25069" y2="62444"/>
                          <a14:foregroundMark x1="25069" y1="61556" x2="25344" y2="70667"/>
                          <a14:backgroundMark x1="15702" y1="35556" x2="15702" y2="35556"/>
                          <a14:backgroundMark x1="31129" y1="36222" x2="31129" y2="36222"/>
                          <a14:backgroundMark x1="23416" y1="83556" x2="23416" y2="83556"/>
                          <a14:backgroundMark x1="23691" y1="71778" x2="23691" y2="71778"/>
                          <a14:backgroundMark x1="23691" y1="71778" x2="23691" y2="71111"/>
                          <a14:backgroundMark x1="23691" y1="52000" x2="23691" y2="52000"/>
                          <a14:backgroundMark x1="23416" y1="50889" x2="23416" y2="50889"/>
                          <a14:backgroundMark x1="23691" y1="54000" x2="23691" y2="54000"/>
                          <a14:backgroundMark x1="23416" y1="55556" x2="23416" y2="55556"/>
                          <a14:backgroundMark x1="23416" y1="56889" x2="23416" y2="56889"/>
                        </a14:backgroundRemoval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51533"/>
            <a:stretch/>
          </p:blipFill>
          <p:spPr>
            <a:xfrm>
              <a:off x="1570218" y="1426255"/>
              <a:ext cx="2020947" cy="5169109"/>
            </a:xfrm>
            <a:prstGeom prst="rect">
              <a:avLst/>
            </a:prstGeom>
          </p:spPr>
        </p:pic>
      </p:grpSp>
      <p:sp>
        <p:nvSpPr>
          <p:cNvPr id="15" name="타원 14">
            <a:extLst>
              <a:ext uri="{FF2B5EF4-FFF2-40B4-BE49-F238E27FC236}">
                <a16:creationId xmlns:a16="http://schemas.microsoft.com/office/drawing/2014/main" id="{DFF5F509-F8A9-4D31-B342-ED1E3677D5CB}"/>
              </a:ext>
            </a:extLst>
          </p:cNvPr>
          <p:cNvSpPr/>
          <p:nvPr/>
        </p:nvSpPr>
        <p:spPr>
          <a:xfrm>
            <a:off x="8236084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F8D15E3-D956-4DBE-B275-2C323527BB18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CF90E29-3908-461F-81FF-E8B67B8AB699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BFEE7AA2-DEF3-4F61-AA56-D749736D409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291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079" y="991053"/>
            <a:ext cx="4369438" cy="245780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685035" y="3458094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사용자가 옷을 잘못 입어 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‘</a:t>
            </a:r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</a:t>
            </a:r>
            <a:r>
              <a:rPr kumimoji="0" lang="en-US" altLang="ko-KR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’</a:t>
            </a: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라고 말한 경우</a:t>
            </a:r>
          </a:p>
        </p:txBody>
      </p:sp>
      <p:sp>
        <p:nvSpPr>
          <p:cNvPr id="17" name="타원 16"/>
          <p:cNvSpPr/>
          <p:nvPr/>
        </p:nvSpPr>
        <p:spPr>
          <a:xfrm>
            <a:off x="2872049" y="3187932"/>
            <a:ext cx="83127" cy="83127"/>
          </a:xfrm>
          <a:prstGeom prst="ellipse">
            <a:avLst/>
          </a:prstGeom>
          <a:solidFill>
            <a:srgbClr val="00B050"/>
          </a:solidFill>
          <a:ln>
            <a:solidFill>
              <a:srgbClr val="00B25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4BD7D12A-5C59-467C-870E-530B8A88A2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02" y="3866325"/>
            <a:ext cx="4431415" cy="2492671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AB09762B-B789-4B51-8AEC-0034994D1FC9}"/>
              </a:ext>
            </a:extLst>
          </p:cNvPr>
          <p:cNvSpPr/>
          <p:nvPr/>
        </p:nvSpPr>
        <p:spPr>
          <a:xfrm>
            <a:off x="739102" y="6358996"/>
            <a:ext cx="44314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등록되지 않은 키워드를 말했을 경우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11ED5B3B-1576-4900-8139-BE85165615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66541" y="3890390"/>
            <a:ext cx="4350924" cy="244739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E0001309-77A6-4AE3-9067-97BB4C505C15}"/>
              </a:ext>
            </a:extLst>
          </p:cNvPr>
          <p:cNvSpPr txBox="1"/>
          <p:nvPr/>
        </p:nvSpPr>
        <p:spPr>
          <a:xfrm>
            <a:off x="6741240" y="6361851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사용자가 정면으로 바르게 서지 않은 경우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DCA7C8B-8221-4DDC-8257-DA5A5E6B3F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0786" y="739527"/>
            <a:ext cx="5781675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8614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2330" y="970179"/>
            <a:ext cx="4425568" cy="2489382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474" y="1012166"/>
            <a:ext cx="4369438" cy="245780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560751" y="3491958"/>
            <a:ext cx="497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시스템이 정면 사진에서 정보를 파악할 수 없는 경우</a:t>
            </a:r>
            <a:endParaRPr kumimoji="0" lang="ko-KR" altLang="en-US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6577672" y="3491958"/>
            <a:ext cx="497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</a:t>
            </a:r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 이상 반복된 경우</a:t>
            </a:r>
            <a:endParaRPr kumimoji="0" lang="ko-KR" altLang="en-US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5" name="오른쪽 화살표 24"/>
          <p:cNvSpPr/>
          <p:nvPr/>
        </p:nvSpPr>
        <p:spPr>
          <a:xfrm>
            <a:off x="5827367" y="2031900"/>
            <a:ext cx="619125" cy="476250"/>
          </a:xfrm>
          <a:prstGeom prst="rightArrow">
            <a:avLst/>
          </a:prstGeom>
          <a:solidFill>
            <a:srgbClr val="94C3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0D323636-3552-4566-92E1-8C854AFD12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4740"/>
          <a:stretch/>
        </p:blipFill>
        <p:spPr>
          <a:xfrm>
            <a:off x="722141" y="3883273"/>
            <a:ext cx="5281094" cy="2593333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87890603-21D2-4072-9B3C-28AAE12D51A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5260" b="-119"/>
          <a:stretch/>
        </p:blipFill>
        <p:spPr>
          <a:xfrm>
            <a:off x="6446492" y="5091369"/>
            <a:ext cx="5281094" cy="138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2637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419630" y="4728001"/>
            <a:ext cx="53527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300" noProof="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측면</a:t>
            </a: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사진 촬영하기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1317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073951" y="658403"/>
            <a:ext cx="98685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측면을 바라보고 이 자세로 서주세요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0D3490E-A0E1-42F0-AD70-C0A0A1C33C4D}"/>
              </a:ext>
            </a:extLst>
          </p:cNvPr>
          <p:cNvGrpSpPr/>
          <p:nvPr/>
        </p:nvGrpSpPr>
        <p:grpSpPr>
          <a:xfrm>
            <a:off x="5519747" y="1855305"/>
            <a:ext cx="927652" cy="4510394"/>
            <a:chOff x="7745896" y="1815548"/>
            <a:chExt cx="927652" cy="4510394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8C6BA4D5-6923-4956-A769-09A1D9D410A6}"/>
                </a:ext>
              </a:extLst>
            </p:cNvPr>
            <p:cNvSpPr/>
            <p:nvPr/>
          </p:nvSpPr>
          <p:spPr>
            <a:xfrm>
              <a:off x="7745896" y="1815548"/>
              <a:ext cx="914400" cy="99391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FD66DC07-5C9C-4C34-B5CA-98F1A2F88969}"/>
                </a:ext>
              </a:extLst>
            </p:cNvPr>
            <p:cNvSpPr/>
            <p:nvPr/>
          </p:nvSpPr>
          <p:spPr>
            <a:xfrm>
              <a:off x="7759149" y="2862471"/>
              <a:ext cx="914399" cy="197457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22DADAA-127F-473B-B48A-8C5DEA39849C}"/>
                </a:ext>
              </a:extLst>
            </p:cNvPr>
            <p:cNvSpPr/>
            <p:nvPr/>
          </p:nvSpPr>
          <p:spPr>
            <a:xfrm>
              <a:off x="8029161" y="4682146"/>
              <a:ext cx="410403" cy="1634578"/>
            </a:xfrm>
            <a:prstGeom prst="roundRect">
              <a:avLst>
                <a:gd name="adj" fmla="val 2739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81CD413A-2956-47F1-892A-1DCFAEDF8AB9}"/>
                </a:ext>
              </a:extLst>
            </p:cNvPr>
            <p:cNvSpPr/>
            <p:nvPr/>
          </p:nvSpPr>
          <p:spPr>
            <a:xfrm>
              <a:off x="8029161" y="3024375"/>
              <a:ext cx="374374" cy="141944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2E3F239-5AA0-4079-B347-ED9A8EECC0C4}"/>
                </a:ext>
              </a:extLst>
            </p:cNvPr>
            <p:cNvSpPr/>
            <p:nvPr/>
          </p:nvSpPr>
          <p:spPr>
            <a:xfrm rot="181319">
              <a:off x="8116859" y="6056860"/>
              <a:ext cx="506253" cy="26908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3E551EAE-73F9-4579-BF6A-B6EEB8A55EF4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D6821FD-0695-439A-9142-0724D94DEC2E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15" name="그림 14">
              <a:extLst>
                <a:ext uri="{FF2B5EF4-FFF2-40B4-BE49-F238E27FC236}">
                  <a16:creationId xmlns:a16="http://schemas.microsoft.com/office/drawing/2014/main" id="{66634468-C178-4A2C-9C22-290CE7A061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82534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049311" y="532152"/>
            <a:ext cx="9868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측면 촬영을 시작하겠습니다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움직임을 멈추시고 잠시만 기다려주세요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36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9531870-5740-4A10-96B8-2AC970984525}"/>
              </a:ext>
            </a:extLst>
          </p:cNvPr>
          <p:cNvGrpSpPr/>
          <p:nvPr/>
        </p:nvGrpSpPr>
        <p:grpSpPr>
          <a:xfrm>
            <a:off x="5519747" y="1855305"/>
            <a:ext cx="927652" cy="4510394"/>
            <a:chOff x="7745896" y="1815548"/>
            <a:chExt cx="927652" cy="4510394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88381B01-CD3D-4821-B12E-7650E8488C4E}"/>
                </a:ext>
              </a:extLst>
            </p:cNvPr>
            <p:cNvSpPr/>
            <p:nvPr/>
          </p:nvSpPr>
          <p:spPr>
            <a:xfrm>
              <a:off x="7745896" y="1815548"/>
              <a:ext cx="914400" cy="99391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B0388216-086B-429E-BF59-61B9DE5D5258}"/>
                </a:ext>
              </a:extLst>
            </p:cNvPr>
            <p:cNvSpPr/>
            <p:nvPr/>
          </p:nvSpPr>
          <p:spPr>
            <a:xfrm>
              <a:off x="7759149" y="2862471"/>
              <a:ext cx="914399" cy="197457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C6692943-7921-4506-8C27-CE59ECB4BFE0}"/>
                </a:ext>
              </a:extLst>
            </p:cNvPr>
            <p:cNvSpPr/>
            <p:nvPr/>
          </p:nvSpPr>
          <p:spPr>
            <a:xfrm>
              <a:off x="8029161" y="4682146"/>
              <a:ext cx="410403" cy="1634578"/>
            </a:xfrm>
            <a:prstGeom prst="roundRect">
              <a:avLst>
                <a:gd name="adj" fmla="val 2739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BB344D5D-DA4B-450B-9C6F-B874F518F8B8}"/>
                </a:ext>
              </a:extLst>
            </p:cNvPr>
            <p:cNvSpPr/>
            <p:nvPr/>
          </p:nvSpPr>
          <p:spPr>
            <a:xfrm>
              <a:off x="8029161" y="3024375"/>
              <a:ext cx="374374" cy="141944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9F55AEE2-63E5-4F38-9735-457E029AC378}"/>
                </a:ext>
              </a:extLst>
            </p:cNvPr>
            <p:cNvSpPr/>
            <p:nvPr/>
          </p:nvSpPr>
          <p:spPr>
            <a:xfrm rot="181319">
              <a:off x="8116859" y="6056860"/>
              <a:ext cx="506253" cy="26908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7519DDD3-75C9-4D0F-8BE9-4CDA4BB16EA4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4BC6502-FF4F-4C04-A03D-DA83DE59FA4D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F5D3D8B3-A149-4B58-B67C-A7C87D0CCF0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563870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43734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측면 사진이 올바르게 촬영되었나요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1275A8-7277-44B9-B32A-EAB22F2DCA96}"/>
              </a:ext>
            </a:extLst>
          </p:cNvPr>
          <p:cNvSpPr txBox="1"/>
          <p:nvPr/>
        </p:nvSpPr>
        <p:spPr>
          <a:xfrm>
            <a:off x="5953778" y="3429000"/>
            <a:ext cx="4789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FC7A99FD-B08D-44FD-B741-CC589CF2A3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1370560" y="483648"/>
            <a:ext cx="2456667" cy="6013627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82BEDFE2-4442-49B1-A1B7-7EFEAD501612}"/>
              </a:ext>
            </a:extLst>
          </p:cNvPr>
          <p:cNvSpPr/>
          <p:nvPr/>
        </p:nvSpPr>
        <p:spPr>
          <a:xfrm>
            <a:off x="8236084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의류이(가) 표시된 사진&#10;&#10;자동 생성된 설명">
            <a:extLst>
              <a:ext uri="{FF2B5EF4-FFF2-40B4-BE49-F238E27FC236}">
                <a16:creationId xmlns:a16="http://schemas.microsoft.com/office/drawing/2014/main" id="{42948BD9-7580-4B0E-B617-42D8C92201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backgroundMark x1="13004" y1="92889" x2="13004" y2="92889"/>
                        <a14:backgroundMark x1="25561" y1="3333" x2="25561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2027717" y="1539875"/>
            <a:ext cx="980730" cy="49574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E0AE181-4A32-4FDF-A087-546436F9AF81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C1B7B82-CCD1-4A16-8273-6F1E11D9AF1C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9D8FAC1C-DD98-4DD7-B09C-9ABBD49F5D2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8092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그림 24">
            <a:extLst>
              <a:ext uri="{FF2B5EF4-FFF2-40B4-BE49-F238E27FC236}">
                <a16:creationId xmlns:a16="http://schemas.microsoft.com/office/drawing/2014/main" id="{0969EF0D-394A-4876-A07D-F4FB520A8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3799" y="1032050"/>
            <a:ext cx="4350924" cy="2447395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677667" y="3510585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사용자가 측면으로 바르게 서지 않은 경우</a:t>
            </a:r>
          </a:p>
        </p:txBody>
      </p:sp>
      <p:pic>
        <p:nvPicPr>
          <p:cNvPr id="17" name="그림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4141" y="3966889"/>
            <a:ext cx="4425568" cy="2489382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285" y="4008876"/>
            <a:ext cx="4369438" cy="245780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502562" y="6488668"/>
            <a:ext cx="497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시스템이 측면 사진에서 정보를 파악할 수 없는 경우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6519483" y="6488668"/>
            <a:ext cx="49748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3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번 이상 반복된 경우</a:t>
            </a:r>
          </a:p>
        </p:txBody>
      </p:sp>
      <p:sp>
        <p:nvSpPr>
          <p:cNvPr id="21" name="오른쪽 화살표 20"/>
          <p:cNvSpPr/>
          <p:nvPr/>
        </p:nvSpPr>
        <p:spPr>
          <a:xfrm>
            <a:off x="5769178" y="5028610"/>
            <a:ext cx="619125" cy="476250"/>
          </a:xfrm>
          <a:prstGeom prst="rightArrow">
            <a:avLst/>
          </a:prstGeom>
          <a:solidFill>
            <a:srgbClr val="94C3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B3DC9A52-733E-4ACA-83EC-54E8BD63CE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6325" y="292806"/>
            <a:ext cx="5781675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645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807827" y="472800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시작하기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905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2D5E8F1-51B8-4E32-85C6-373D69158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5144" y="2650631"/>
            <a:ext cx="5772150" cy="156210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323A3EA4-B6FD-4E97-8F25-B5FB4F4D6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02" y="2182665"/>
            <a:ext cx="4431415" cy="2492671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68BCC502-36E8-4F80-9F50-22A8EEB57228}"/>
              </a:ext>
            </a:extLst>
          </p:cNvPr>
          <p:cNvSpPr/>
          <p:nvPr/>
        </p:nvSpPr>
        <p:spPr>
          <a:xfrm>
            <a:off x="739102" y="4675335"/>
            <a:ext cx="44314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등록되지 않은 키워드를 말했을 경우</a:t>
            </a:r>
          </a:p>
        </p:txBody>
      </p:sp>
    </p:spTree>
    <p:extLst>
      <p:ext uri="{BB962C8B-B14F-4D97-AF65-F5344CB8AC3E}">
        <p14:creationId xmlns:p14="http://schemas.microsoft.com/office/powerpoint/2010/main" val="40850879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51313" y="4728001"/>
            <a:ext cx="56893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사진 저장</a:t>
            </a:r>
            <a:r>
              <a:rPr lang="en-US" altLang="ko-KR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삭제 </a:t>
            </a: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202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1147353-7FD5-4925-BEE0-BAB3FC835C86}"/>
              </a:ext>
            </a:extLst>
          </p:cNvPr>
          <p:cNvSpPr txBox="1"/>
          <p:nvPr/>
        </p:nvSpPr>
        <p:spPr>
          <a:xfrm>
            <a:off x="46401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사진을 저장하시겠습니까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150659-04D0-4180-AD98-0E40DFC41F18}"/>
              </a:ext>
            </a:extLst>
          </p:cNvPr>
          <p:cNvSpPr txBox="1"/>
          <p:nvPr/>
        </p:nvSpPr>
        <p:spPr>
          <a:xfrm>
            <a:off x="6220478" y="3429000"/>
            <a:ext cx="4789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0B16D18-C7F3-4711-995E-FA0715130EAA}"/>
              </a:ext>
            </a:extLst>
          </p:cNvPr>
          <p:cNvSpPr/>
          <p:nvPr/>
        </p:nvSpPr>
        <p:spPr>
          <a:xfrm>
            <a:off x="8502784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7832D5B4-8958-4978-8017-29F1DD190C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188600" y="581737"/>
            <a:ext cx="2456667" cy="6013627"/>
          </a:xfrm>
          <a:prstGeom prst="rect">
            <a:avLst/>
          </a:prstGeom>
        </p:spPr>
      </p:pic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4CB7B515-DAC1-4B4F-AF34-E3DA9CDA63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469069" y="1426255"/>
            <a:ext cx="2020947" cy="5169109"/>
          </a:xfrm>
          <a:prstGeom prst="rect">
            <a:avLst/>
          </a:prstGeom>
        </p:spPr>
      </p:pic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1C20E2B3-8225-431E-817C-3EA5EA98DF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851322" y="581737"/>
            <a:ext cx="2456667" cy="6013627"/>
          </a:xfrm>
          <a:prstGeom prst="rect">
            <a:avLst/>
          </a:prstGeom>
        </p:spPr>
      </p:pic>
      <p:pic>
        <p:nvPicPr>
          <p:cNvPr id="14" name="그림 13" descr="의류이(가) 표시된 사진&#10;&#10;자동 생성된 설명">
            <a:extLst>
              <a:ext uri="{FF2B5EF4-FFF2-40B4-BE49-F238E27FC236}">
                <a16:creationId xmlns:a16="http://schemas.microsoft.com/office/drawing/2014/main" id="{C5F16F65-2C32-41EA-950E-CC6F3E42D8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backgroundMark x1="13004" y1="92889" x2="13004" y2="92889"/>
                        <a14:backgroundMark x1="25561" y1="3333" x2="25561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3589290" y="1539875"/>
            <a:ext cx="980730" cy="4957400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969D4CDF-3A1E-4C9D-9A0E-E6F858F66C9F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EF44491-653E-45BA-A863-833B3F1AEEBF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77C76E19-E849-4B46-AC9E-CA54434794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8605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1147353-7FD5-4925-BEE0-BAB3FC835C86}"/>
              </a:ext>
            </a:extLst>
          </p:cNvPr>
          <p:cNvSpPr txBox="1"/>
          <p:nvPr/>
        </p:nvSpPr>
        <p:spPr>
          <a:xfrm>
            <a:off x="46401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사진이 저장되었습니다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11" name="그림 10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7832D5B4-8958-4978-8017-29F1DD190C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188600" y="581737"/>
            <a:ext cx="2456667" cy="6013627"/>
          </a:xfrm>
          <a:prstGeom prst="rect">
            <a:avLst/>
          </a:prstGeom>
        </p:spPr>
      </p:pic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4CB7B515-DAC1-4B4F-AF34-E3DA9CDA63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469069" y="1426255"/>
            <a:ext cx="2020947" cy="5169109"/>
          </a:xfrm>
          <a:prstGeom prst="rect">
            <a:avLst/>
          </a:prstGeom>
        </p:spPr>
      </p:pic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1C20E2B3-8225-431E-817C-3EA5EA98DF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851322" y="581737"/>
            <a:ext cx="2456667" cy="6013627"/>
          </a:xfrm>
          <a:prstGeom prst="rect">
            <a:avLst/>
          </a:prstGeom>
        </p:spPr>
      </p:pic>
      <p:pic>
        <p:nvPicPr>
          <p:cNvPr id="14" name="그림 13" descr="의류이(가) 표시된 사진&#10;&#10;자동 생성된 설명">
            <a:extLst>
              <a:ext uri="{FF2B5EF4-FFF2-40B4-BE49-F238E27FC236}">
                <a16:creationId xmlns:a16="http://schemas.microsoft.com/office/drawing/2014/main" id="{C5F16F65-2C32-41EA-950E-CC6F3E42D8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backgroundMark x1="13004" y1="92889" x2="13004" y2="92889"/>
                        <a14:backgroundMark x1="25561" y1="3333" x2="25561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3589290" y="1539875"/>
            <a:ext cx="980730" cy="4957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8F532EF-290F-4EF8-8AAC-203DFE685109}"/>
              </a:ext>
            </a:extLst>
          </p:cNvPr>
          <p:cNvSpPr txBox="1"/>
          <p:nvPr/>
        </p:nvSpPr>
        <p:spPr>
          <a:xfrm>
            <a:off x="5307988" y="3341094"/>
            <a:ext cx="6884012" cy="676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번째 기록이네요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~ 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아자아자 파이팅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:&gt;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26D019B-4DCA-41D6-8A7F-E15D94C9B236}"/>
              </a:ext>
            </a:extLst>
          </p:cNvPr>
          <p:cNvGrpSpPr/>
          <p:nvPr/>
        </p:nvGrpSpPr>
        <p:grpSpPr>
          <a:xfrm>
            <a:off x="10011110" y="4860236"/>
            <a:ext cx="2663686" cy="1997764"/>
            <a:chOff x="6382539" y="3941953"/>
            <a:chExt cx="2663686" cy="1997764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A6C6D1A-4B18-4DCD-8237-96B95F919194}"/>
                </a:ext>
              </a:extLst>
            </p:cNvPr>
            <p:cNvSpPr/>
            <p:nvPr/>
          </p:nvSpPr>
          <p:spPr>
            <a:xfrm>
              <a:off x="7511926" y="4701467"/>
              <a:ext cx="469900" cy="1238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D05166E3-CC89-4EC9-BA33-E8A8EFD7DB44}"/>
                </a:ext>
              </a:extLst>
            </p:cNvPr>
            <p:cNvGrpSpPr/>
            <p:nvPr/>
          </p:nvGrpSpPr>
          <p:grpSpPr>
            <a:xfrm flipH="1">
              <a:off x="6382539" y="3941953"/>
              <a:ext cx="2663686" cy="1997764"/>
              <a:chOff x="126999" y="4198830"/>
              <a:chExt cx="3302000" cy="2416390"/>
            </a:xfrm>
          </p:grpSpPr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9FBC90F0-E1BF-46D9-BA46-A6506BEEED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6999" y="4198830"/>
                <a:ext cx="3302000" cy="2416390"/>
              </a:xfrm>
              <a:prstGeom prst="rect">
                <a:avLst/>
              </a:prstGeom>
            </p:spPr>
          </p:pic>
          <p:sp>
            <p:nvSpPr>
              <p:cNvPr id="21" name="원호 20">
                <a:extLst>
                  <a:ext uri="{FF2B5EF4-FFF2-40B4-BE49-F238E27FC236}">
                    <a16:creationId xmlns:a16="http://schemas.microsoft.com/office/drawing/2014/main" id="{D8F94FDE-1931-4918-88E4-E34F5A401E3B}"/>
                  </a:ext>
                </a:extLst>
              </p:cNvPr>
              <p:cNvSpPr/>
              <p:nvPr/>
            </p:nvSpPr>
            <p:spPr>
              <a:xfrm rot="8156974">
                <a:off x="1633919" y="5478473"/>
                <a:ext cx="207598" cy="208317"/>
              </a:xfrm>
              <a:prstGeom prst="arc">
                <a:avLst/>
              </a:prstGeom>
              <a:ln w="12700"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FC7E1F1-76D4-483E-BB3D-53BD9E62FF9C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D92CF75-0DB4-486F-8578-A9E997351820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17" name="그림 16">
              <a:extLst>
                <a:ext uri="{FF2B5EF4-FFF2-40B4-BE49-F238E27FC236}">
                  <a16:creationId xmlns:a16="http://schemas.microsoft.com/office/drawing/2014/main" id="{BD845687-C869-4811-94F7-584080BC9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65931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B9431558-1676-4B0C-ACFF-A2E363F99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656" y="3914456"/>
            <a:ext cx="4389375" cy="2469023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685035" y="3496993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사용자가 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‘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아니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＇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라고 한 경우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694292" y="6361851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사용자가 등록되지 않은 키워드를 말했을 경우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3" y="991053"/>
            <a:ext cx="4369438" cy="2457809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53E1B220-33BA-4A19-ADAE-896F748B00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5144" y="2262434"/>
            <a:ext cx="5772150" cy="283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5111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113730" y="4728001"/>
            <a:ext cx="39645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사진 조회</a:t>
            </a: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5344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52">
            <a:extLst>
              <a:ext uri="{FF2B5EF4-FFF2-40B4-BE49-F238E27FC236}">
                <a16:creationId xmlns:a16="http://schemas.microsoft.com/office/drawing/2014/main" id="{B4DB62E4-2B70-4076-8190-74AE2B3FEDC3}"/>
              </a:ext>
            </a:extLst>
          </p:cNvPr>
          <p:cNvSpPr txBox="1"/>
          <p:nvPr/>
        </p:nvSpPr>
        <p:spPr>
          <a:xfrm>
            <a:off x="8055754" y="578202"/>
            <a:ext cx="3017213" cy="553234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어깨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39cm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29cm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26.5cm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31cm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13.5cm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10cm</a:t>
            </a:r>
          </a:p>
          <a:p>
            <a:pPr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체중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 54.4kg</a:t>
            </a:r>
          </a:p>
          <a:p>
            <a:pPr>
              <a:lnSpc>
                <a:spcPct val="180000"/>
              </a:lnSpc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BMI      19.98</a:t>
            </a:r>
          </a:p>
          <a:p>
            <a:pPr>
              <a:lnSpc>
                <a:spcPct val="180000"/>
              </a:lnSpc>
              <a:defRPr/>
            </a:pPr>
            <a:endParaRPr lang="en-US" altLang="ko-KR" sz="5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147353-7FD5-4925-BEE0-BAB3FC835C86}"/>
              </a:ext>
            </a:extLst>
          </p:cNvPr>
          <p:cNvSpPr txBox="1"/>
          <p:nvPr/>
        </p:nvSpPr>
        <p:spPr>
          <a:xfrm>
            <a:off x="0" y="6448787"/>
            <a:ext cx="12192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23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거울에게 다른 동작을 시키고 싶으면 </a:t>
            </a:r>
            <a:r>
              <a:rPr lang="en-US" altLang="ko-KR" sz="23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‘Hi, Deer~’</a:t>
            </a:r>
            <a:r>
              <a:rPr lang="ko-KR" altLang="en-US" sz="23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불러주세요 </a:t>
            </a:r>
            <a:r>
              <a:rPr lang="en-US" altLang="ko-KR" sz="23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  <p:pic>
        <p:nvPicPr>
          <p:cNvPr id="11" name="그림 10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7832D5B4-8958-4978-8017-29F1DD190C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33496" y="581738"/>
            <a:ext cx="2263605" cy="5541034"/>
          </a:xfrm>
          <a:prstGeom prst="rect">
            <a:avLst/>
          </a:prstGeom>
        </p:spPr>
      </p:pic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4CB7B515-DAC1-4B4F-AF34-E3DA9CDA63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233496" y="1426255"/>
            <a:ext cx="2263603" cy="4762885"/>
          </a:xfrm>
          <a:prstGeom prst="rect">
            <a:avLst/>
          </a:prstGeom>
        </p:spPr>
      </p:pic>
      <p:pic>
        <p:nvPicPr>
          <p:cNvPr id="7" name="그림 6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FD3A1589-6718-46C0-81C3-98CA4711FF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5699543" y="581740"/>
            <a:ext cx="2263604" cy="5541032"/>
          </a:xfrm>
          <a:prstGeom prst="rect">
            <a:avLst/>
          </a:prstGeom>
        </p:spPr>
      </p:pic>
      <p:pic>
        <p:nvPicPr>
          <p:cNvPr id="9" name="그림 8" descr="그리기이(가) 표시된 사진&#10;&#10;자동 생성된 설명">
            <a:extLst>
              <a:ext uri="{FF2B5EF4-FFF2-40B4-BE49-F238E27FC236}">
                <a16:creationId xmlns:a16="http://schemas.microsoft.com/office/drawing/2014/main" id="{B00894A0-99DC-41E7-AB72-B20D3A493B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5980012" y="1426258"/>
            <a:ext cx="1862126" cy="47628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6ACA8B-BEC5-4889-A13D-75D2B99B8215}"/>
              </a:ext>
            </a:extLst>
          </p:cNvPr>
          <p:cNvSpPr txBox="1"/>
          <p:nvPr/>
        </p:nvSpPr>
        <p:spPr>
          <a:xfrm>
            <a:off x="112487" y="6107610"/>
            <a:ext cx="2263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2018.12.14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A3FBBD-0616-46A8-A8E9-5EC501F4A417}"/>
              </a:ext>
            </a:extLst>
          </p:cNvPr>
          <p:cNvSpPr txBox="1"/>
          <p:nvPr/>
        </p:nvSpPr>
        <p:spPr>
          <a:xfrm>
            <a:off x="5687515" y="6094186"/>
            <a:ext cx="2263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2019.11.15</a:t>
            </a: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C576CBFE-B7FA-4153-93BF-C74DBB2A2389}"/>
              </a:ext>
            </a:extLst>
          </p:cNvPr>
          <p:cNvCxnSpPr/>
          <p:nvPr/>
        </p:nvCxnSpPr>
        <p:spPr>
          <a:xfrm>
            <a:off x="812800" y="2540000"/>
            <a:ext cx="100965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D4BB6D7-9A0B-49C9-A7C2-CB857F3036F0}"/>
              </a:ext>
            </a:extLst>
          </p:cNvPr>
          <p:cNvCxnSpPr>
            <a:cxnSpLocks/>
          </p:cNvCxnSpPr>
          <p:nvPr/>
        </p:nvCxnSpPr>
        <p:spPr>
          <a:xfrm>
            <a:off x="952500" y="2863850"/>
            <a:ext cx="73025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863A568-078E-43D1-B111-82C0CB67B963}"/>
              </a:ext>
            </a:extLst>
          </p:cNvPr>
          <p:cNvCxnSpPr>
            <a:cxnSpLocks/>
          </p:cNvCxnSpPr>
          <p:nvPr/>
        </p:nvCxnSpPr>
        <p:spPr>
          <a:xfrm>
            <a:off x="869950" y="3625850"/>
            <a:ext cx="90170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5354BF8-1D62-4117-9C65-361FEA65968A}"/>
              </a:ext>
            </a:extLst>
          </p:cNvPr>
          <p:cNvCxnSpPr>
            <a:cxnSpLocks/>
          </p:cNvCxnSpPr>
          <p:nvPr/>
        </p:nvCxnSpPr>
        <p:spPr>
          <a:xfrm>
            <a:off x="1019175" y="3175000"/>
            <a:ext cx="606425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A5B8F608-3A34-4449-AD95-8DAD8771E0EB}"/>
              </a:ext>
            </a:extLst>
          </p:cNvPr>
          <p:cNvCxnSpPr>
            <a:cxnSpLocks/>
          </p:cNvCxnSpPr>
          <p:nvPr/>
        </p:nvCxnSpPr>
        <p:spPr>
          <a:xfrm>
            <a:off x="1365297" y="3924455"/>
            <a:ext cx="389684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4F6E1745-A8CF-411F-988C-102815A016CD}"/>
              </a:ext>
            </a:extLst>
          </p:cNvPr>
          <p:cNvCxnSpPr>
            <a:cxnSpLocks/>
          </p:cNvCxnSpPr>
          <p:nvPr/>
        </p:nvCxnSpPr>
        <p:spPr>
          <a:xfrm>
            <a:off x="1386275" y="4984750"/>
            <a:ext cx="288855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F2EE20B3-8733-4792-AC13-4D7CB9495CEB}"/>
              </a:ext>
            </a:extLst>
          </p:cNvPr>
          <p:cNvCxnSpPr>
            <a:cxnSpLocks/>
          </p:cNvCxnSpPr>
          <p:nvPr/>
        </p:nvCxnSpPr>
        <p:spPr>
          <a:xfrm>
            <a:off x="6459686" y="2540000"/>
            <a:ext cx="821451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4936EA98-AD43-42CE-AB20-619C5D4361E6}"/>
              </a:ext>
            </a:extLst>
          </p:cNvPr>
          <p:cNvCxnSpPr>
            <a:cxnSpLocks/>
          </p:cNvCxnSpPr>
          <p:nvPr/>
        </p:nvCxnSpPr>
        <p:spPr>
          <a:xfrm>
            <a:off x="6557581" y="2863850"/>
            <a:ext cx="624496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0C6B26D-4DA6-40A2-8D9C-67450A895896}"/>
              </a:ext>
            </a:extLst>
          </p:cNvPr>
          <p:cNvCxnSpPr>
            <a:cxnSpLocks/>
          </p:cNvCxnSpPr>
          <p:nvPr/>
        </p:nvCxnSpPr>
        <p:spPr>
          <a:xfrm>
            <a:off x="6632008" y="3150870"/>
            <a:ext cx="481489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31EA0FE-4872-43AE-92A7-AEC088283DB9}"/>
              </a:ext>
            </a:extLst>
          </p:cNvPr>
          <p:cNvCxnSpPr>
            <a:cxnSpLocks/>
          </p:cNvCxnSpPr>
          <p:nvPr/>
        </p:nvCxnSpPr>
        <p:spPr>
          <a:xfrm>
            <a:off x="6498658" y="3597275"/>
            <a:ext cx="745332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68366353-A819-4716-8C36-CFF4F551C4A5}"/>
              </a:ext>
            </a:extLst>
          </p:cNvPr>
          <p:cNvCxnSpPr>
            <a:cxnSpLocks/>
          </p:cNvCxnSpPr>
          <p:nvPr/>
        </p:nvCxnSpPr>
        <p:spPr>
          <a:xfrm>
            <a:off x="6903471" y="3924455"/>
            <a:ext cx="307181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77AB55CC-CFC4-4AD0-86CE-08209F683DF1}"/>
              </a:ext>
            </a:extLst>
          </p:cNvPr>
          <p:cNvCxnSpPr>
            <a:cxnSpLocks/>
          </p:cNvCxnSpPr>
          <p:nvPr/>
        </p:nvCxnSpPr>
        <p:spPr>
          <a:xfrm>
            <a:off x="6926989" y="4922200"/>
            <a:ext cx="224132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B28B6007-2DF4-427F-B97F-4A1674EEC254}"/>
              </a:ext>
            </a:extLst>
          </p:cNvPr>
          <p:cNvSpPr txBox="1"/>
          <p:nvPr/>
        </p:nvSpPr>
        <p:spPr>
          <a:xfrm>
            <a:off x="2562009" y="580380"/>
            <a:ext cx="3024558" cy="553234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어깨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너비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40cm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31cm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28cm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33cm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11cm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체중  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58.8kg</a:t>
            </a:r>
          </a:p>
          <a:p>
            <a:pPr lvl="0">
              <a:lnSpc>
                <a:spcPct val="180000"/>
              </a:lnSpc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BMI      21.6</a:t>
            </a:r>
            <a:endParaRPr lang="en-US" altLang="ko-KR" sz="1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180000"/>
              </a:lnSpc>
              <a:defRPr/>
            </a:pPr>
            <a:endParaRPr lang="en-US" altLang="ko-KR" sz="5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6BBB7B6-D674-4AF4-A5E8-40ADEBA270A5}"/>
              </a:ext>
            </a:extLst>
          </p:cNvPr>
          <p:cNvSpPr txBox="1"/>
          <p:nvPr/>
        </p:nvSpPr>
        <p:spPr>
          <a:xfrm>
            <a:off x="11160051" y="859302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2FF0360-F63C-4FD5-9737-79F56BFDA510}"/>
              </a:ext>
            </a:extLst>
          </p:cNvPr>
          <p:cNvSpPr txBox="1"/>
          <p:nvPr/>
        </p:nvSpPr>
        <p:spPr>
          <a:xfrm>
            <a:off x="11160051" y="1507487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(-2cm)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EA37F7B-2E85-462E-BAF3-6A188812D473}"/>
              </a:ext>
            </a:extLst>
          </p:cNvPr>
          <p:cNvSpPr txBox="1"/>
          <p:nvPr/>
        </p:nvSpPr>
        <p:spPr>
          <a:xfrm>
            <a:off x="11072967" y="2178798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(-1.5cm)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FADEF4B-5449-4C51-971D-36C64B1FC649}"/>
              </a:ext>
            </a:extLst>
          </p:cNvPr>
          <p:cNvSpPr txBox="1"/>
          <p:nvPr/>
        </p:nvSpPr>
        <p:spPr>
          <a:xfrm>
            <a:off x="11144271" y="2860008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(-2cm)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4E4ED1C-6562-4858-B5EE-A807B8FB7AB7}"/>
              </a:ext>
            </a:extLst>
          </p:cNvPr>
          <p:cNvSpPr txBox="1"/>
          <p:nvPr/>
        </p:nvSpPr>
        <p:spPr>
          <a:xfrm>
            <a:off x="11053213" y="3496205"/>
            <a:ext cx="1096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(-1.5cm)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13E273E-1D5F-4F25-A4B6-DCC6C55FF841}"/>
              </a:ext>
            </a:extLst>
          </p:cNvPr>
          <p:cNvSpPr txBox="1"/>
          <p:nvPr/>
        </p:nvSpPr>
        <p:spPr>
          <a:xfrm>
            <a:off x="11144271" y="4179504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2937C31-733A-4373-91D2-5BBF795CA2BA}"/>
              </a:ext>
            </a:extLst>
          </p:cNvPr>
          <p:cNvSpPr txBox="1"/>
          <p:nvPr/>
        </p:nvSpPr>
        <p:spPr>
          <a:xfrm>
            <a:off x="11068992" y="4903803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(-4.4kg)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6673DD8-8A22-41FE-A842-C1F6F9D9EDA4}"/>
              </a:ext>
            </a:extLst>
          </p:cNvPr>
          <p:cNvSpPr txBox="1"/>
          <p:nvPr/>
        </p:nvSpPr>
        <p:spPr>
          <a:xfrm>
            <a:off x="11041923" y="5446444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(-1.62)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3EEC0A77-F4A9-4407-9889-7B6DFAE6C917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320EE54-07F3-4743-BFA6-A4C44CD08684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F4D4C21E-B974-4ABA-A037-7A4118BAA22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134172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1C20E2B3-8225-431E-817C-3EA5EA98DF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29070" y="581736"/>
            <a:ext cx="2263604" cy="5541031"/>
          </a:xfrm>
          <a:prstGeom prst="rect">
            <a:avLst/>
          </a:prstGeom>
        </p:spPr>
      </p:pic>
      <p:pic>
        <p:nvPicPr>
          <p:cNvPr id="7" name="그림 6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48299ADE-9FF0-4C5D-B50A-46A2E8B51D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5713411" y="581736"/>
            <a:ext cx="2263604" cy="5541031"/>
          </a:xfrm>
          <a:prstGeom prst="rect">
            <a:avLst/>
          </a:prstGeom>
        </p:spPr>
      </p:pic>
      <p:pic>
        <p:nvPicPr>
          <p:cNvPr id="9" name="그림 8" descr="의류이(가) 표시된 사진&#10;&#10;자동 생성된 설명">
            <a:extLst>
              <a:ext uri="{FF2B5EF4-FFF2-40B4-BE49-F238E27FC236}">
                <a16:creationId xmlns:a16="http://schemas.microsoft.com/office/drawing/2014/main" id="{DC5C958B-2866-4BD9-93FF-123C61C6AE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foregroundMark x1="30493" y1="47778" x2="30493" y2="47778"/>
                        <a14:backgroundMark x1="13004" y1="92889" x2="13004" y2="92889"/>
                        <a14:backgroundMark x1="25561" y1="3333" x2="25561" y2="3333"/>
                        <a14:backgroundMark x1="32287" y1="58444" x2="32287" y2="58444"/>
                        <a14:backgroundMark x1="31390" y1="58889" x2="31390" y2="58889"/>
                        <a14:backgroundMark x1="30942" y1="57778" x2="30942" y2="57778"/>
                        <a14:backgroundMark x1="31839" y1="56000" x2="31839" y2="56000"/>
                        <a14:backgroundMark x1="32735" y1="54889" x2="32735" y2="54889"/>
                        <a14:backgroundMark x1="32287" y1="54889" x2="32287" y2="54889"/>
                        <a14:backgroundMark x1="31390" y1="54667" x2="31390" y2="54667"/>
                        <a14:backgroundMark x1="32287" y1="54222" x2="32287" y2="54222"/>
                        <a14:backgroundMark x1="31390" y1="54000" x2="31390" y2="54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6310509" y="1439064"/>
            <a:ext cx="903656" cy="4567808"/>
          </a:xfrm>
          <a:prstGeom prst="rect">
            <a:avLst/>
          </a:prstGeom>
        </p:spPr>
      </p:pic>
      <p:pic>
        <p:nvPicPr>
          <p:cNvPr id="21" name="그림 20" descr="의류이(가) 표시된 사진&#10;&#10;자동 생성된 설명">
            <a:extLst>
              <a:ext uri="{FF2B5EF4-FFF2-40B4-BE49-F238E27FC236}">
                <a16:creationId xmlns:a16="http://schemas.microsoft.com/office/drawing/2014/main" id="{2D8B31A5-B266-42D3-A4B2-CCA50EF640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foregroundMark x1="30493" y1="47778" x2="30493" y2="47778"/>
                        <a14:backgroundMark x1="13004" y1="92889" x2="13004" y2="92889"/>
                        <a14:backgroundMark x1="25561" y1="3333" x2="25561" y2="3333"/>
                        <a14:backgroundMark x1="32287" y1="58444" x2="32287" y2="58444"/>
                        <a14:backgroundMark x1="31390" y1="58889" x2="31390" y2="58889"/>
                        <a14:backgroundMark x1="30942" y1="57778" x2="30942" y2="57778"/>
                        <a14:backgroundMark x1="31839" y1="56000" x2="31839" y2="56000"/>
                        <a14:backgroundMark x1="32735" y1="54889" x2="32735" y2="54889"/>
                        <a14:backgroundMark x1="32287" y1="54889" x2="32287" y2="54889"/>
                        <a14:backgroundMark x1="31390" y1="54667" x2="31390" y2="54667"/>
                        <a14:backgroundMark x1="32287" y1="54222" x2="32287" y2="54222"/>
                        <a14:backgroundMark x1="31390" y1="54000" x2="31390" y2="54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856662" y="1439064"/>
            <a:ext cx="1111834" cy="45678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8EADD17-1C5E-4184-A365-6252CBB54B0E}"/>
              </a:ext>
            </a:extLst>
          </p:cNvPr>
          <p:cNvSpPr txBox="1"/>
          <p:nvPr/>
        </p:nvSpPr>
        <p:spPr>
          <a:xfrm>
            <a:off x="0" y="6448787"/>
            <a:ext cx="12192000" cy="44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23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거울에게 다른 동작을 시키고 싶으면 </a:t>
            </a:r>
            <a:r>
              <a:rPr lang="en-US" altLang="ko-KR" sz="23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‘Hi, Deer~’</a:t>
            </a:r>
            <a:r>
              <a:rPr lang="ko-KR" altLang="en-US" sz="23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를 불러주세요 </a:t>
            </a:r>
            <a:r>
              <a:rPr lang="en-US" altLang="ko-KR" sz="23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B3BEA1-63D1-493A-869B-D81449E00900}"/>
              </a:ext>
            </a:extLst>
          </p:cNvPr>
          <p:cNvSpPr txBox="1"/>
          <p:nvPr/>
        </p:nvSpPr>
        <p:spPr>
          <a:xfrm>
            <a:off x="5648335" y="6079298"/>
            <a:ext cx="2263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2019.11.15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405D83-DEAC-4CC9-A5AD-8BB97AD36612}"/>
              </a:ext>
            </a:extLst>
          </p:cNvPr>
          <p:cNvSpPr txBox="1"/>
          <p:nvPr/>
        </p:nvSpPr>
        <p:spPr>
          <a:xfrm>
            <a:off x="8052690" y="579253"/>
            <a:ext cx="3020278" cy="553234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18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18.5cm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16cm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10cm</a:t>
            </a:r>
          </a:p>
          <a:p>
            <a:pPr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체중  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54.4kg</a:t>
            </a:r>
          </a:p>
          <a:p>
            <a:pPr>
              <a:lnSpc>
                <a:spcPct val="180000"/>
              </a:lnSpc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BMI      19.98</a:t>
            </a:r>
            <a:endParaRPr lang="en-US" altLang="ko-KR" sz="10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80000"/>
              </a:lnSpc>
              <a:defRPr/>
            </a:pPr>
            <a:endParaRPr lang="en-US" altLang="ko-KR" sz="5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7D0F13C-E975-4332-AD39-ED270EC19EC7}"/>
              </a:ext>
            </a:extLst>
          </p:cNvPr>
          <p:cNvSpPr txBox="1"/>
          <p:nvPr/>
        </p:nvSpPr>
        <p:spPr>
          <a:xfrm>
            <a:off x="2575527" y="580380"/>
            <a:ext cx="3046140" cy="553234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18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17cm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21cm</a:t>
            </a:r>
          </a:p>
          <a:p>
            <a:pPr lvl="0"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16cm</a:t>
            </a:r>
          </a:p>
          <a:p>
            <a:pPr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11cm</a:t>
            </a:r>
          </a:p>
          <a:p>
            <a:pPr>
              <a:lnSpc>
                <a:spcPct val="18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체중  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58.8kg</a:t>
            </a:r>
          </a:p>
          <a:p>
            <a:pPr>
              <a:lnSpc>
                <a:spcPct val="180000"/>
              </a:lnSpc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BMI      21.6</a:t>
            </a:r>
            <a:endParaRPr lang="en-US" altLang="ko-KR" sz="10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>
              <a:lnSpc>
                <a:spcPct val="180000"/>
              </a:lnSpc>
              <a:defRPr/>
            </a:pPr>
            <a:endParaRPr lang="en-US" altLang="ko-KR" sz="5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FDE6F5-06F0-4BFB-9E32-99EB01256A6E}"/>
              </a:ext>
            </a:extLst>
          </p:cNvPr>
          <p:cNvSpPr txBox="1"/>
          <p:nvPr/>
        </p:nvSpPr>
        <p:spPr>
          <a:xfrm>
            <a:off x="163994" y="6094573"/>
            <a:ext cx="22636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2018.12.14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C2DEC577-D267-41B9-89F6-B6DE933DF84E}"/>
              </a:ext>
            </a:extLst>
          </p:cNvPr>
          <p:cNvCxnSpPr>
            <a:cxnSpLocks/>
          </p:cNvCxnSpPr>
          <p:nvPr/>
        </p:nvCxnSpPr>
        <p:spPr>
          <a:xfrm>
            <a:off x="1104900" y="2730500"/>
            <a:ext cx="62865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85C5B44-630D-4648-9A6D-8F19879A558C}"/>
              </a:ext>
            </a:extLst>
          </p:cNvPr>
          <p:cNvCxnSpPr>
            <a:cxnSpLocks/>
          </p:cNvCxnSpPr>
          <p:nvPr/>
        </p:nvCxnSpPr>
        <p:spPr>
          <a:xfrm>
            <a:off x="1159668" y="3204369"/>
            <a:ext cx="466726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9E1287DF-1CCD-40AF-A501-2571C9CD8F94}"/>
              </a:ext>
            </a:extLst>
          </p:cNvPr>
          <p:cNvCxnSpPr>
            <a:cxnSpLocks/>
          </p:cNvCxnSpPr>
          <p:nvPr/>
        </p:nvCxnSpPr>
        <p:spPr>
          <a:xfrm>
            <a:off x="1045369" y="3604419"/>
            <a:ext cx="597694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B43BC36-9E6D-4DF4-92A0-CAABA39FA84F}"/>
              </a:ext>
            </a:extLst>
          </p:cNvPr>
          <p:cNvCxnSpPr>
            <a:cxnSpLocks/>
          </p:cNvCxnSpPr>
          <p:nvPr/>
        </p:nvCxnSpPr>
        <p:spPr>
          <a:xfrm>
            <a:off x="1181100" y="4054476"/>
            <a:ext cx="357188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90110ADD-5FD4-483D-80A8-78696BD00E74}"/>
              </a:ext>
            </a:extLst>
          </p:cNvPr>
          <p:cNvCxnSpPr>
            <a:cxnSpLocks/>
          </p:cNvCxnSpPr>
          <p:nvPr/>
        </p:nvCxnSpPr>
        <p:spPr>
          <a:xfrm>
            <a:off x="1159668" y="4794251"/>
            <a:ext cx="272257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14F443E-A6CD-4916-B598-5950D932CDCC}"/>
              </a:ext>
            </a:extLst>
          </p:cNvPr>
          <p:cNvGrpSpPr/>
          <p:nvPr/>
        </p:nvGrpSpPr>
        <p:grpSpPr>
          <a:xfrm>
            <a:off x="6454666" y="2730500"/>
            <a:ext cx="567531" cy="2063751"/>
            <a:chOff x="6709569" y="2730500"/>
            <a:chExt cx="688181" cy="2063751"/>
          </a:xfrm>
        </p:grpSpPr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165FF3CF-C5A0-4D8E-B88F-9E0508A53753}"/>
                </a:ext>
              </a:extLst>
            </p:cNvPr>
            <p:cNvCxnSpPr>
              <a:cxnSpLocks/>
            </p:cNvCxnSpPr>
            <p:nvPr/>
          </p:nvCxnSpPr>
          <p:spPr>
            <a:xfrm>
              <a:off x="6769100" y="2730500"/>
              <a:ext cx="628650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44EA3D1F-5E7C-44D2-B60A-7BC78B65A4E6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68" y="3204369"/>
              <a:ext cx="466726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03FD2378-E101-4D29-9F57-0427F01682E7}"/>
                </a:ext>
              </a:extLst>
            </p:cNvPr>
            <p:cNvCxnSpPr>
              <a:cxnSpLocks/>
            </p:cNvCxnSpPr>
            <p:nvPr/>
          </p:nvCxnSpPr>
          <p:spPr>
            <a:xfrm>
              <a:off x="6709569" y="3604419"/>
              <a:ext cx="59769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B8B1C112-1999-49D6-9246-44EDA1E563C0}"/>
                </a:ext>
              </a:extLst>
            </p:cNvPr>
            <p:cNvCxnSpPr>
              <a:cxnSpLocks/>
            </p:cNvCxnSpPr>
            <p:nvPr/>
          </p:nvCxnSpPr>
          <p:spPr>
            <a:xfrm>
              <a:off x="6845300" y="4054476"/>
              <a:ext cx="357188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B768211D-FE17-40D8-9E9F-D13484356E39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67" y="4794251"/>
              <a:ext cx="280322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08378ED8-5CEE-4B02-B472-A5E18F5EEC7A}"/>
              </a:ext>
            </a:extLst>
          </p:cNvPr>
          <p:cNvSpPr txBox="1"/>
          <p:nvPr/>
        </p:nvSpPr>
        <p:spPr>
          <a:xfrm>
            <a:off x="11072964" y="2164593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04F8583-BB4C-47BA-A5C1-C9A8949CCCB0}"/>
              </a:ext>
            </a:extLst>
          </p:cNvPr>
          <p:cNvSpPr txBox="1"/>
          <p:nvPr/>
        </p:nvSpPr>
        <p:spPr>
          <a:xfrm>
            <a:off x="11064516" y="2850689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0A4C4F2-A06A-41D7-AC85-2B72991392AA}"/>
              </a:ext>
            </a:extLst>
          </p:cNvPr>
          <p:cNvSpPr txBox="1"/>
          <p:nvPr/>
        </p:nvSpPr>
        <p:spPr>
          <a:xfrm>
            <a:off x="11064515" y="3536785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768FF96-8315-4B05-8664-3A1B162C9AB0}"/>
              </a:ext>
            </a:extLst>
          </p:cNvPr>
          <p:cNvSpPr txBox="1"/>
          <p:nvPr/>
        </p:nvSpPr>
        <p:spPr>
          <a:xfrm>
            <a:off x="11064514" y="4222881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EFF30C6-E12F-4427-951B-C3AC8F95ADCE}"/>
              </a:ext>
            </a:extLst>
          </p:cNvPr>
          <p:cNvSpPr txBox="1"/>
          <p:nvPr/>
        </p:nvSpPr>
        <p:spPr>
          <a:xfrm>
            <a:off x="11064516" y="1472975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(-1.5cm)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A7696F7-9210-4DCD-8357-42D9BE552D07}"/>
              </a:ext>
            </a:extLst>
          </p:cNvPr>
          <p:cNvSpPr txBox="1"/>
          <p:nvPr/>
        </p:nvSpPr>
        <p:spPr>
          <a:xfrm>
            <a:off x="11064514" y="4908977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(-4.4kg)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C256BCE-8DC5-40E4-B7BB-21BE7B2A8789}"/>
              </a:ext>
            </a:extLst>
          </p:cNvPr>
          <p:cNvSpPr txBox="1"/>
          <p:nvPr/>
        </p:nvSpPr>
        <p:spPr>
          <a:xfrm>
            <a:off x="11064513" y="5449460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(-1.62)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19E9C5ED-36F9-4441-BE2F-43511945A4E9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9614593B-DBD4-47EA-B6B5-02A047D4AEB2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43" name="그림 42">
              <a:extLst>
                <a:ext uri="{FF2B5EF4-FFF2-40B4-BE49-F238E27FC236}">
                  <a16:creationId xmlns:a16="http://schemas.microsoft.com/office/drawing/2014/main" id="{8EF0DEE7-93F7-4424-9F5A-182A8A657A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07542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966686" y="954943"/>
            <a:ext cx="82586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다음과 같이 요청하실 수 있습니다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5" y="2131682"/>
            <a:ext cx="8094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촬영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/>
            </a:r>
            <a:b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</a:b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촬영해줘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495E3A4-DD8A-492A-BC87-42C7B601DBD4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B8DCA8-0271-4ECD-88D2-946BA4ED9BDE}"/>
              </a:ext>
            </a:extLst>
          </p:cNvPr>
          <p:cNvSpPr txBox="1"/>
          <p:nvPr/>
        </p:nvSpPr>
        <p:spPr>
          <a:xfrm>
            <a:off x="2048655" y="3346361"/>
            <a:ext cx="84451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/>
            </a:r>
            <a:b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</a:b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조회해줘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/ “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주 전 사진 보여줘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</a:t>
            </a:r>
            <a:r>
              <a:rPr lang="en-US" altLang="ko-KR" sz="20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ex) 1</a:t>
            </a:r>
            <a:r>
              <a:rPr lang="ko-KR" altLang="en-US" sz="20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 전 사진 보여줘</a:t>
            </a:r>
            <a:r>
              <a:rPr lang="en-US" altLang="ko-KR" sz="20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/>
            </a:r>
            <a:b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사진으로 기준 바꿔줘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/ 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이전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or 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다음 사진을 보여줘＂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5DAEEA-1762-4FFD-8DDF-23C553A513E1}"/>
              </a:ext>
            </a:extLst>
          </p:cNvPr>
          <p:cNvSpPr txBox="1"/>
          <p:nvPr/>
        </p:nvSpPr>
        <p:spPr>
          <a:xfrm>
            <a:off x="2048655" y="4930372"/>
            <a:ext cx="8094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/>
            </a:r>
            <a:b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</a:b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00D4138D-47D0-4F74-B168-F3411E5887BB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B85FA11-65D5-4F81-98C7-F3038095460C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2524F39E-B1B7-45D6-96A4-A76E84122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9765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594" y="3914456"/>
            <a:ext cx="4283870" cy="240967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594" y="991053"/>
            <a:ext cx="4369438" cy="2457809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685035" y="3496993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촬영된 사진이 존재하지 않는 경우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694292" y="6361851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이전</a:t>
            </a:r>
            <a:r>
              <a: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/</a:t>
            </a: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다음 사진이 존재하지 않는 경우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515D8C3-071B-4876-BE46-3CF82B4B8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5144" y="1252784"/>
            <a:ext cx="577215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870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36FA9D2-9AFF-4CCE-97C3-EBC2AEEA5D4C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안녕하세요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F521161-78C6-4495-A503-8C3D7135F97E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AA9C7A8A-DF14-4314-872D-B74B39869A9B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51BA1B6F-5EFD-41D0-89C3-818EC0B6C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522061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FD8EFA1-F836-4617-BAC0-5916FE781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70" y="3937924"/>
            <a:ext cx="4393301" cy="247123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E9AD336-14D1-4056-BBA1-3FC2F18686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2405" y="1972277"/>
            <a:ext cx="5762625" cy="35909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C131084-F58F-4D4D-9D14-3EBC6118A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970" y="906411"/>
            <a:ext cx="4393301" cy="2471232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1DA62F7-EB3F-42B2-B567-AE231D72B518}"/>
              </a:ext>
            </a:extLst>
          </p:cNvPr>
          <p:cNvSpPr txBox="1"/>
          <p:nvPr/>
        </p:nvSpPr>
        <p:spPr>
          <a:xfrm>
            <a:off x="458745" y="3377643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기준 사진을 변경한 경우</a:t>
            </a:r>
            <a:endParaRPr kumimoji="0" lang="ko-KR" altLang="en-US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47894F1-37FF-4631-B04E-5859115BF69C}"/>
              </a:ext>
            </a:extLst>
          </p:cNvPr>
          <p:cNvSpPr/>
          <p:nvPr/>
        </p:nvSpPr>
        <p:spPr>
          <a:xfrm>
            <a:off x="647912" y="6409156"/>
            <a:ext cx="44314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b="1" dirty="0">
                <a:solidFill>
                  <a:prstClr val="black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사용자가 등록되지 않은 키워드를 말했을 경우</a:t>
            </a:r>
          </a:p>
        </p:txBody>
      </p:sp>
    </p:spTree>
    <p:extLst>
      <p:ext uri="{BB962C8B-B14F-4D97-AF65-F5344CB8AC3E}">
        <p14:creationId xmlns:p14="http://schemas.microsoft.com/office/powerpoint/2010/main" val="261286288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807831" y="472800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종료</a:t>
            </a: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4182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270560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종료하겠습니까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6" y="347505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대답은 ‘응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/</a:t>
            </a:r>
            <a:r>
              <a:rPr kumimoji="0" lang="ko-KR" alt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아니‘라고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해주세요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607A4CA-59E4-46C6-A700-F136902CB56E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628742E9-A3B2-40F5-BA82-4A30B262EE3B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D70276B-53F4-42F4-AD07-40A40B0FB73E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3BD7F6E1-A209-46ED-8810-8CE1269E406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74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종료합니다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DA9ECB-CF52-4F63-BA1E-E3B102A7B5DD}"/>
              </a:ext>
            </a:extLst>
          </p:cNvPr>
          <p:cNvSpPr txBox="1"/>
          <p:nvPr/>
        </p:nvSpPr>
        <p:spPr>
          <a:xfrm>
            <a:off x="5268336" y="4039005"/>
            <a:ext cx="16553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Bi Deer~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2831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977 -0.35439 C 0.09609 -0.35439 0.18203 -0.23981 0.18203 -0.09884 C 0.18203 0.04236 0.09609 0.15764 -0.00977 0.15764 C -0.11549 0.15764 -0.20117 0.04236 -0.20117 -0.09884 C -0.20117 -0.23981 -0.11549 -0.35439 -0.00977 -0.35439 Z " pathEditMode="relative" rAng="0" ptsTypes="AAAAA">
                                      <p:cBhvr>
                                        <p:cTn id="6" dur="2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256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0"/>
                            </p:stCondLst>
                            <p:childTnLst>
                              <p:par>
                                <p:cTn id="8" presetID="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" dur="2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2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2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  <p:bldP spid="3" grpId="2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FD8EFA1-F836-4617-BAC0-5916FE781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970" y="2480184"/>
            <a:ext cx="4393301" cy="2471232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47894F1-37FF-4631-B04E-5859115BF69C}"/>
              </a:ext>
            </a:extLst>
          </p:cNvPr>
          <p:cNvSpPr/>
          <p:nvPr/>
        </p:nvSpPr>
        <p:spPr>
          <a:xfrm>
            <a:off x="647912" y="4951416"/>
            <a:ext cx="44314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사용자가 등록되지 않은 키워드를 말했을 경우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309176E-9E8A-43AF-97C6-C597E739B9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5144" y="2961162"/>
            <a:ext cx="5772150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70626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7D42BC-BA88-449E-AF5C-9F6FEDC8A7F7}"/>
              </a:ext>
            </a:extLst>
          </p:cNvPr>
          <p:cNvSpPr txBox="1"/>
          <p:nvPr/>
        </p:nvSpPr>
        <p:spPr>
          <a:xfrm>
            <a:off x="2770499" y="941159"/>
            <a:ext cx="6651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I DEER 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스마트 </a:t>
            </a:r>
            <a:r>
              <a:rPr kumimoji="0" lang="ko-KR" alt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눈바디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 거울</a:t>
            </a:r>
            <a:endParaRPr kumimoji="0" lang="en-US" altLang="ko-KR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6E41D-A70D-4A0C-9C39-1DA12B61CA38}"/>
              </a:ext>
            </a:extLst>
          </p:cNvPr>
          <p:cNvSpPr txBox="1"/>
          <p:nvPr/>
        </p:nvSpPr>
        <p:spPr>
          <a:xfrm>
            <a:off x="2770499" y="1879943"/>
            <a:ext cx="6651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로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kumimoji="0" lang="ko-KR" alt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딩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중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…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DECA54C-1FF6-4360-89D9-016FAF90254B}"/>
              </a:ext>
            </a:extLst>
          </p:cNvPr>
          <p:cNvSpPr/>
          <p:nvPr/>
        </p:nvSpPr>
        <p:spPr>
          <a:xfrm>
            <a:off x="0" y="5443310"/>
            <a:ext cx="12192000" cy="141468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D97A355-4F4C-4B55-A1E7-70626C3D6E71}"/>
              </a:ext>
            </a:extLst>
          </p:cNvPr>
          <p:cNvGrpSpPr/>
          <p:nvPr/>
        </p:nvGrpSpPr>
        <p:grpSpPr>
          <a:xfrm>
            <a:off x="0" y="5178266"/>
            <a:ext cx="12337784" cy="265044"/>
            <a:chOff x="0" y="5035826"/>
            <a:chExt cx="12337784" cy="265044"/>
          </a:xfrm>
        </p:grpSpPr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94817954-A1B4-433C-960C-F82F0AFF0E19}"/>
                </a:ext>
              </a:extLst>
            </p:cNvPr>
            <p:cNvSpPr/>
            <p:nvPr/>
          </p:nvSpPr>
          <p:spPr>
            <a:xfrm>
              <a:off x="0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ABDD6203-6A7F-4667-86C0-B84986A0815C}"/>
                </a:ext>
              </a:extLst>
            </p:cNvPr>
            <p:cNvSpPr/>
            <p:nvPr/>
          </p:nvSpPr>
          <p:spPr>
            <a:xfrm>
              <a:off x="642731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FD46958C-9B9C-40E6-8848-886479EB9D91}"/>
                </a:ext>
              </a:extLst>
            </p:cNvPr>
            <p:cNvSpPr/>
            <p:nvPr/>
          </p:nvSpPr>
          <p:spPr>
            <a:xfrm>
              <a:off x="1285462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3A0D8CCC-E690-4CA9-BFBC-37EC3A9930D3}"/>
                </a:ext>
              </a:extLst>
            </p:cNvPr>
            <p:cNvSpPr/>
            <p:nvPr/>
          </p:nvSpPr>
          <p:spPr>
            <a:xfrm>
              <a:off x="1928193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1A0BEC14-32F5-4A91-89CE-FED0ADFC3B1C}"/>
                </a:ext>
              </a:extLst>
            </p:cNvPr>
            <p:cNvSpPr/>
            <p:nvPr/>
          </p:nvSpPr>
          <p:spPr>
            <a:xfrm>
              <a:off x="2570924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A9BD3F2-5E6D-4E8F-99AF-891B11C32285}"/>
                </a:ext>
              </a:extLst>
            </p:cNvPr>
            <p:cNvSpPr/>
            <p:nvPr/>
          </p:nvSpPr>
          <p:spPr>
            <a:xfrm>
              <a:off x="3213655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F6F3BA95-413F-4990-BCF4-77A827C95F99}"/>
                </a:ext>
              </a:extLst>
            </p:cNvPr>
            <p:cNvSpPr/>
            <p:nvPr/>
          </p:nvSpPr>
          <p:spPr>
            <a:xfrm>
              <a:off x="3856386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B4493EE2-CC37-4778-B26A-335BFF0A180C}"/>
                </a:ext>
              </a:extLst>
            </p:cNvPr>
            <p:cNvSpPr/>
            <p:nvPr/>
          </p:nvSpPr>
          <p:spPr>
            <a:xfrm>
              <a:off x="4499117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4C44ADC9-70CC-47CF-A513-E5A201EA99C4}"/>
                </a:ext>
              </a:extLst>
            </p:cNvPr>
            <p:cNvSpPr/>
            <p:nvPr/>
          </p:nvSpPr>
          <p:spPr>
            <a:xfrm>
              <a:off x="5141848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C00020D3-00A7-4893-9B20-54DF16200A72}"/>
                </a:ext>
              </a:extLst>
            </p:cNvPr>
            <p:cNvSpPr/>
            <p:nvPr/>
          </p:nvSpPr>
          <p:spPr>
            <a:xfrm>
              <a:off x="5784579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00CB4A30-7693-4DF1-9ECD-012E76DE6169}"/>
                </a:ext>
              </a:extLst>
            </p:cNvPr>
            <p:cNvSpPr/>
            <p:nvPr/>
          </p:nvSpPr>
          <p:spPr>
            <a:xfrm>
              <a:off x="6427310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33E70978-9DB1-461A-95CB-F66E50BA0DE0}"/>
                </a:ext>
              </a:extLst>
            </p:cNvPr>
            <p:cNvSpPr/>
            <p:nvPr/>
          </p:nvSpPr>
          <p:spPr>
            <a:xfrm>
              <a:off x="7070041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8FD6CB5-9AEF-43AC-A908-A6891D708524}"/>
                </a:ext>
              </a:extLst>
            </p:cNvPr>
            <p:cNvSpPr/>
            <p:nvPr/>
          </p:nvSpPr>
          <p:spPr>
            <a:xfrm>
              <a:off x="7712772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2DE6EC48-EB3A-4823-A5E9-2C8F7F503E41}"/>
                </a:ext>
              </a:extLst>
            </p:cNvPr>
            <p:cNvSpPr/>
            <p:nvPr/>
          </p:nvSpPr>
          <p:spPr>
            <a:xfrm>
              <a:off x="8355503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BE96E9B7-824E-4C0F-9B95-35E7B602E634}"/>
                </a:ext>
              </a:extLst>
            </p:cNvPr>
            <p:cNvSpPr/>
            <p:nvPr/>
          </p:nvSpPr>
          <p:spPr>
            <a:xfrm>
              <a:off x="8998234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640AFE8E-1E49-4A1E-BD7B-D54DD9B16A2C}"/>
                </a:ext>
              </a:extLst>
            </p:cNvPr>
            <p:cNvSpPr/>
            <p:nvPr/>
          </p:nvSpPr>
          <p:spPr>
            <a:xfrm>
              <a:off x="9640965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95915F0F-161B-4489-9914-C77BAEAC1135}"/>
                </a:ext>
              </a:extLst>
            </p:cNvPr>
            <p:cNvSpPr/>
            <p:nvPr/>
          </p:nvSpPr>
          <p:spPr>
            <a:xfrm>
              <a:off x="10283696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34D0A62E-6CA0-4249-B18A-878781206335}"/>
                </a:ext>
              </a:extLst>
            </p:cNvPr>
            <p:cNvSpPr/>
            <p:nvPr/>
          </p:nvSpPr>
          <p:spPr>
            <a:xfrm>
              <a:off x="10926427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9E072C90-383E-4E57-A2B1-360C3E57B76C}"/>
                </a:ext>
              </a:extLst>
            </p:cNvPr>
            <p:cNvSpPr/>
            <p:nvPr/>
          </p:nvSpPr>
          <p:spPr>
            <a:xfrm>
              <a:off x="11569158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75E23F4-FB0C-42CE-A73E-9F43DB16FAEA}"/>
              </a:ext>
            </a:extLst>
          </p:cNvPr>
          <p:cNvSpPr txBox="1"/>
          <p:nvPr/>
        </p:nvSpPr>
        <p:spPr>
          <a:xfrm>
            <a:off x="0" y="591684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거울에게 다른 동작을 시키고 싶으면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‘Hi,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D</a:t>
            </a:r>
            <a:r>
              <a:rPr kumimoji="0" lang="en-US" altLang="ko-KR" sz="2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eer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~’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을 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불러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주세요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198BDA74-844B-4707-9836-AFC67AA30CE2}"/>
              </a:ext>
            </a:extLst>
          </p:cNvPr>
          <p:cNvCxnSpPr/>
          <p:nvPr/>
        </p:nvCxnSpPr>
        <p:spPr>
          <a:xfrm>
            <a:off x="0" y="5916841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DC44CB69-F5A1-4B0C-BEF3-A1B33F6A3589}"/>
              </a:ext>
            </a:extLst>
          </p:cNvPr>
          <p:cNvCxnSpPr/>
          <p:nvPr/>
        </p:nvCxnSpPr>
        <p:spPr>
          <a:xfrm>
            <a:off x="0" y="6440061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그림 32" descr="그리기이(가) 표시된 사진&#10;&#10;자동 생성된 설명">
            <a:extLst>
              <a:ext uri="{FF2B5EF4-FFF2-40B4-BE49-F238E27FC236}">
                <a16:creationId xmlns:a16="http://schemas.microsoft.com/office/drawing/2014/main" id="{D0715613-997C-4805-BC78-090461D61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808" y="3233410"/>
            <a:ext cx="4600168" cy="268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42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좋은 아침입니다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68E4BF4-D398-4430-9C43-9DE97E62D832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E772BED-CB45-40E2-9577-EBB0A34F3E8A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5D82FD52-B25E-4D3C-A58A-EF9066FFBF2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48255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/>
        </p:nvCxnSpPr>
        <p:spPr>
          <a:xfrm>
            <a:off x="10618885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10983413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11342766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11707294" y="6731183"/>
            <a:ext cx="364528" cy="0"/>
          </a:xfrm>
          <a:prstGeom prst="line">
            <a:avLst/>
          </a:prstGeom>
          <a:ln w="190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10255493" y="6731183"/>
            <a:ext cx="364528" cy="0"/>
          </a:xfrm>
          <a:prstGeom prst="line">
            <a:avLst/>
          </a:prstGeom>
          <a:ln w="19050" cap="rnd">
            <a:solidFill>
              <a:srgbClr val="94C3B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D0FF28A-C747-401E-8637-8A04BA2EE1C3}"/>
              </a:ext>
            </a:extLst>
          </p:cNvPr>
          <p:cNvSpPr txBox="1"/>
          <p:nvPr/>
        </p:nvSpPr>
        <p:spPr>
          <a:xfrm>
            <a:off x="294000" y="203075"/>
            <a:ext cx="63488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-15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대안흐름</a:t>
            </a:r>
            <a:endParaRPr kumimoji="0" lang="ko-KR" altLang="en-US" sz="2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67" y="1195227"/>
            <a:ext cx="4924119" cy="276981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4278" y="1195227"/>
            <a:ext cx="4924119" cy="276981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6935575" y="4061324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시간대가 저녁인 경우</a:t>
            </a:r>
            <a:endParaRPr kumimoji="0" lang="ko-KR" altLang="en-US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944867" y="4061324"/>
            <a:ext cx="4601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b="1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시간대가 점심인 경우</a:t>
            </a:r>
            <a:endParaRPr kumimoji="0" lang="ko-KR" altLang="en-US" b="1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AC7857-1989-4215-BBD9-567F4783D8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3069" y="4815271"/>
            <a:ext cx="7047033" cy="169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245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508868" y="4728001"/>
            <a:ext cx="31742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로그인하기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435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이름을 말씀해주세요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209AFD6-60E8-4DB9-954F-87F7F26593CD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6" y="381372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신규 사용자라면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신규 등록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＂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이라고 말씀해주세요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3B21A9E6-F40E-4273-B9EA-3512108E4DB5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35C3E81-A9F6-4B4A-A4CA-1DE84870339A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C3B379A3-71FD-4816-B7D2-4D124F312A0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8517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000</a:t>
            </a:r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님이 </a:t>
            </a:r>
            <a:r>
              <a:rPr lang="ko-KR" altLang="en-US" sz="4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맞으신가요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 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6" y="381372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607A4CA-59E4-46C6-A700-F136902CB56E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9732590-336F-428D-8B93-D6A79154A249}"/>
              </a:ext>
            </a:extLst>
          </p:cNvPr>
          <p:cNvGrpSpPr/>
          <p:nvPr/>
        </p:nvGrpSpPr>
        <p:grpSpPr>
          <a:xfrm>
            <a:off x="0" y="0"/>
            <a:ext cx="12192000" cy="446276"/>
            <a:chOff x="0" y="0"/>
            <a:chExt cx="12192000" cy="446276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9A789E5-BEF2-42CC-8B4A-2110C6C128F0}"/>
                </a:ext>
              </a:extLst>
            </p:cNvPr>
            <p:cNvSpPr txBox="1"/>
            <p:nvPr/>
          </p:nvSpPr>
          <p:spPr>
            <a:xfrm>
              <a:off x="0" y="0"/>
              <a:ext cx="12192000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2019.08.29  </a:t>
              </a:r>
              <a:r>
                <a:rPr lang="ko-KR" altLang="en-US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오후 </a:t>
              </a:r>
              <a:r>
                <a:rPr lang="en-US" altLang="ko-KR" sz="2300" b="1" dirty="0">
                  <a:solidFill>
                    <a:prstClr val="white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10:24</a:t>
              </a:r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BAC404EF-17EF-42C3-9EA4-FCA40A9EFAD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1247888" y="52759"/>
              <a:ext cx="944112" cy="3407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9397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메인 레이아웃_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목차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메인 레이아웃_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내용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665</Words>
  <Application>Microsoft Office PowerPoint</Application>
  <PresentationFormat>와이드스크린</PresentationFormat>
  <Paragraphs>179</Paragraphs>
  <Slides>45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45</vt:i4>
      </vt:variant>
    </vt:vector>
  </HeadingPairs>
  <TitlesOfParts>
    <vt:vector size="56" baseType="lpstr">
      <vt:lpstr>나눔스퀘어</vt:lpstr>
      <vt:lpstr>맑은 고딕</vt:lpstr>
      <vt:lpstr>Arial</vt:lpstr>
      <vt:lpstr>나눔스퀘어 ExtraBold</vt:lpstr>
      <vt:lpstr>Wingdings</vt:lpstr>
      <vt:lpstr>나눔스퀘어 Bold</vt:lpstr>
      <vt:lpstr>Office 테마</vt:lpstr>
      <vt:lpstr>메인 레이아웃_2</vt:lpstr>
      <vt:lpstr>목차 레이아웃</vt:lpstr>
      <vt:lpstr>메인 레이아웃_1</vt:lpstr>
      <vt:lpstr>내용 레이아웃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주 방</dc:creator>
  <cp:lastModifiedBy>Windows 사용자</cp:lastModifiedBy>
  <cp:revision>73</cp:revision>
  <dcterms:created xsi:type="dcterms:W3CDTF">2019-11-17T06:31:23Z</dcterms:created>
  <dcterms:modified xsi:type="dcterms:W3CDTF">2019-11-27T00:00:13Z</dcterms:modified>
</cp:coreProperties>
</file>

<file path=docProps/thumbnail.jpeg>
</file>